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Lst>
  <p:notesMasterIdLst>
    <p:notesMasterId r:id="rId30"/>
  </p:notesMasterIdLst>
  <p:sldIdLst>
    <p:sldId id="256" r:id="rId13"/>
    <p:sldId id="275" r:id="rId14"/>
    <p:sldId id="276" r:id="rId15"/>
    <p:sldId id="277" r:id="rId16"/>
    <p:sldId id="278" r:id="rId17"/>
    <p:sldId id="279" r:id="rId18"/>
    <p:sldId id="280" r:id="rId19"/>
    <p:sldId id="281" r:id="rId20"/>
    <p:sldId id="283" r:id="rId21"/>
    <p:sldId id="282" r:id="rId22"/>
    <p:sldId id="284" r:id="rId23"/>
    <p:sldId id="285" r:id="rId24"/>
    <p:sldId id="286" r:id="rId25"/>
    <p:sldId id="287" r:id="rId26"/>
    <p:sldId id="288" r:id="rId27"/>
    <p:sldId id="289" r:id="rId28"/>
    <p:sldId id="290" r:id="rId29"/>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2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2D09CBA-85F5-4F81-B9BF-2FA63E9D2C1A}" type="datetimeFigureOut">
              <a:rPr lang="en-US"/>
              <a:pPr>
                <a:defRPr/>
              </a:pPr>
              <a:t>9/1/2013</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1DCC619-5331-44CD-9B20-8820659C45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245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A1F2B788-F011-4900-86C5-C7FB4393301C}"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FB1B6C82-13B7-40EE-AD31-1891C6B23FB1}" type="datetimeFigureOut">
              <a:rPr lang="en-US"/>
              <a:pPr>
                <a:defRPr/>
              </a:pPr>
              <a:t>9/1/2013</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245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393C7711-B150-4402-A281-227E6D6347B1}"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898E5A2B-3744-4726-8B11-E958981C160E}" type="datetimeFigureOut">
              <a:rPr lang="en-US"/>
              <a:pPr>
                <a:defRPr/>
              </a:pPr>
              <a:t>9/1/2013</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29E7A64A-0B76-4A0E-A59C-A05D031507F3}"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E6BC67A6-4190-494A-A978-EDD802A8E5A0}" type="datetimeFigureOut">
              <a:rPr lang="en-US"/>
              <a:pPr>
                <a:defRPr/>
              </a:pPr>
              <a:t>9/1/2013</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57444EF2-CCC7-4E29-9AE4-8F010B13397F}"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12B6B209-79DE-46A4-82EF-77822C65458B}" type="datetimeFigureOut">
              <a:rPr lang="en-US"/>
              <a:pPr>
                <a:defRPr/>
              </a:pPr>
              <a:t>9/1/2013</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397D8EFF-674F-4B5F-8D2B-E0EF3E07C511}" type="slidenum">
              <a:rPr lang="en-US"/>
              <a:pPr>
                <a:defRPr/>
              </a:pPr>
              <a:t>‹#›</a:t>
            </a:fld>
            <a:endParaRPr lang="en-US"/>
          </a:p>
        </p:txBody>
      </p:sp>
      <p:sp>
        <p:nvSpPr>
          <p:cNvPr id="9" name="Rectangle 13"/>
          <p:cNvSpPr>
            <a:spLocks noGrp="1" noChangeArrowheads="1"/>
          </p:cNvSpPr>
          <p:nvPr>
            <p:ph type="dt" sz="half" idx="12"/>
          </p:nvPr>
        </p:nvSpPr>
        <p:spPr>
          <a:ln/>
        </p:spPr>
        <p:txBody>
          <a:bodyPr/>
          <a:lstStyle>
            <a:lvl1pPr>
              <a:defRPr/>
            </a:lvl1pPr>
          </a:lstStyle>
          <a:p>
            <a:pPr>
              <a:defRPr/>
            </a:pPr>
            <a:fld id="{525E2243-0412-4430-AE76-21749EE62378}" type="datetimeFigureOut">
              <a:rPr lang="en-US"/>
              <a:pPr>
                <a:defRPr/>
              </a:pPr>
              <a:t>9/1/2013</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5B8A0B13-33CF-4511-B3FD-B3CAA452969F}" type="slidenum">
              <a:rPr lang="en-US"/>
              <a:pPr>
                <a:defRPr/>
              </a:pPr>
              <a:t>‹#›</a:t>
            </a:fld>
            <a:endParaRPr lang="en-US"/>
          </a:p>
        </p:txBody>
      </p:sp>
      <p:sp>
        <p:nvSpPr>
          <p:cNvPr id="5" name="Rectangle 13"/>
          <p:cNvSpPr>
            <a:spLocks noGrp="1" noChangeArrowheads="1"/>
          </p:cNvSpPr>
          <p:nvPr>
            <p:ph type="dt" sz="half" idx="12"/>
          </p:nvPr>
        </p:nvSpPr>
        <p:spPr>
          <a:ln/>
        </p:spPr>
        <p:txBody>
          <a:bodyPr/>
          <a:lstStyle>
            <a:lvl1pPr>
              <a:defRPr/>
            </a:lvl1pPr>
          </a:lstStyle>
          <a:p>
            <a:pPr>
              <a:defRPr/>
            </a:pPr>
            <a:fld id="{FDCDD4C4-8255-45A5-A8A6-9D6ED5282371}" type="datetimeFigureOut">
              <a:rPr lang="en-US"/>
              <a:pPr>
                <a:defRPr/>
              </a:pPr>
              <a:t>9/1/2013</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9ED506CF-55AA-4EBC-A08D-F71D00627056}" type="slidenum">
              <a:rPr lang="en-US"/>
              <a:pPr>
                <a:defRPr/>
              </a:pPr>
              <a:t>‹#›</a:t>
            </a:fld>
            <a:endParaRPr lang="en-US"/>
          </a:p>
        </p:txBody>
      </p:sp>
      <p:sp>
        <p:nvSpPr>
          <p:cNvPr id="4" name="Rectangle 13"/>
          <p:cNvSpPr>
            <a:spLocks noGrp="1" noChangeArrowheads="1"/>
          </p:cNvSpPr>
          <p:nvPr>
            <p:ph type="dt" sz="half" idx="12"/>
          </p:nvPr>
        </p:nvSpPr>
        <p:spPr>
          <a:ln/>
        </p:spPr>
        <p:txBody>
          <a:bodyPr/>
          <a:lstStyle>
            <a:lvl1pPr>
              <a:defRPr/>
            </a:lvl1pPr>
          </a:lstStyle>
          <a:p>
            <a:pPr>
              <a:defRPr/>
            </a:pPr>
            <a:fld id="{519D44D7-105A-4BA4-A6DD-630B64A54031}" type="datetimeFigureOut">
              <a:rPr lang="en-US"/>
              <a:pPr>
                <a:defRPr/>
              </a:pPr>
              <a:t>9/1/2013</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9B33A9FD-1361-4987-9B32-56089E014A36}"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BA00805E-1F23-41AA-BE21-04717D389EDA}" type="datetimeFigureOut">
              <a:rPr lang="en-US"/>
              <a:pPr>
                <a:defRPr/>
              </a:pPr>
              <a:t>9/1/2013</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92CA9090-D920-4270-8A3F-EA41963EB55D}"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6724A631-D17C-4D2F-A82C-44DB82943682}" type="datetimeFigureOut">
              <a:rPr lang="en-US"/>
              <a:pPr>
                <a:defRPr/>
              </a:pPr>
              <a:t>9/1/2013</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817F16F8-DD91-4555-8A83-9337F02F683C}"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6BEBC752-B004-4FB1-923D-E5734105E83A}" type="datetimeFigureOut">
              <a:rPr lang="en-US"/>
              <a:pPr>
                <a:defRPr/>
              </a:pPr>
              <a:t>9/1/2013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343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2454F298-76E9-4495-9955-5DAC99494E96}"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D133203C-BBC7-4154-996C-73F05DE8C5AE}" type="datetimeFigureOut">
              <a:rPr lang="en-US"/>
              <a:pPr>
                <a:defRPr/>
              </a:pPr>
              <a:t>9/1/2013</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343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71EA98A0-20CD-4922-B963-467B3EA99F41}"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BD479F5A-4990-4F7C-A8EC-6FA3B7507AE6}" type="datetimeFigureOut">
              <a:rPr lang="en-US"/>
              <a:pPr>
                <a:defRPr/>
              </a:pPr>
              <a:t>9/1/2013</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blue photo"/>
          <p:cNvPicPr>
            <a:picLocks noChangeAspect="1" noChangeArrowheads="1"/>
          </p:cNvPicPr>
          <p:nvPr/>
        </p:nvPicPr>
        <p:blipFill>
          <a:blip r:embed="rId2"/>
          <a:srcRect/>
          <a:stretch>
            <a:fillRect/>
          </a:stretch>
        </p:blipFill>
        <p:spPr bwMode="auto">
          <a:xfrm>
            <a:off x="5572125" y="1125538"/>
            <a:ext cx="3571875" cy="4133850"/>
          </a:xfrm>
          <a:prstGeom prst="rect">
            <a:avLst/>
          </a:prstGeom>
          <a:noFill/>
          <a:ln w="9525">
            <a:noFill/>
            <a:miter lim="800000"/>
            <a:headEnd/>
            <a:tailEnd/>
          </a:ln>
        </p:spPr>
      </p:pic>
      <p:pic>
        <p:nvPicPr>
          <p:cNvPr id="5" name="Picture 15" descr="blue title"/>
          <p:cNvPicPr>
            <a:picLocks noChangeAspect="1" noChangeArrowheads="1"/>
          </p:cNvPicPr>
          <p:nvPr/>
        </p:nvPicPr>
        <p:blipFill>
          <a:blip r:embed="rId3"/>
          <a:srcRect/>
          <a:stretch>
            <a:fillRect/>
          </a:stretch>
        </p:blipFill>
        <p:spPr bwMode="auto">
          <a:xfrm>
            <a:off x="0" y="0"/>
            <a:ext cx="9140825" cy="6854825"/>
          </a:xfrm>
          <a:prstGeom prst="rect">
            <a:avLst/>
          </a:prstGeom>
          <a:noFill/>
          <a:ln w="9525">
            <a:noFill/>
            <a:miter lim="800000"/>
            <a:headEnd/>
            <a:tailEnd/>
          </a:ln>
        </p:spPr>
      </p:pic>
      <p:sp>
        <p:nvSpPr>
          <p:cNvPr id="50178" name="Rectangle 2"/>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0DBF28AE-A4C0-416F-95B5-7668FBDB46AC}"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43447FC2-B362-44F4-9A25-8A532F7A24A9}"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586F88A8-B6D9-41F6-B096-6727B2B50528}"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7"/>
          <p:cNvSpPr>
            <a:spLocks noGrp="1" noChangeArrowheads="1"/>
          </p:cNvSpPr>
          <p:nvPr>
            <p:ph type="sldNum" sz="quarter" idx="11"/>
          </p:nvPr>
        </p:nvSpPr>
        <p:spPr>
          <a:ln/>
        </p:spPr>
        <p:txBody>
          <a:bodyPr/>
          <a:lstStyle>
            <a:lvl1pPr>
              <a:defRPr/>
            </a:lvl1pPr>
          </a:lstStyle>
          <a:p>
            <a:pPr>
              <a:defRPr/>
            </a:pPr>
            <a:r>
              <a:rPr lang="nl-NL"/>
              <a:t>PAGE </a:t>
            </a:r>
            <a:fld id="{2E261AF6-79B1-4585-8B0E-A62052D5E28B}" type="slidenum">
              <a:rPr lang="nl-NL"/>
              <a:pPr>
                <a:defRPr/>
              </a:pPr>
              <a:t>‹#›</a:t>
            </a:fld>
            <a:endParaRPr lang="nl-NL"/>
          </a:p>
        </p:txBody>
      </p:sp>
      <p:sp>
        <p:nvSpPr>
          <p:cNvPr id="9"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7"/>
          <p:cNvSpPr>
            <a:spLocks noGrp="1" noChangeArrowheads="1"/>
          </p:cNvSpPr>
          <p:nvPr>
            <p:ph type="sldNum" sz="quarter" idx="11"/>
          </p:nvPr>
        </p:nvSpPr>
        <p:spPr>
          <a:ln/>
        </p:spPr>
        <p:txBody>
          <a:bodyPr/>
          <a:lstStyle>
            <a:lvl1pPr>
              <a:defRPr/>
            </a:lvl1pPr>
          </a:lstStyle>
          <a:p>
            <a:pPr>
              <a:defRPr/>
            </a:pPr>
            <a:r>
              <a:rPr lang="nl-NL"/>
              <a:t>PAGE </a:t>
            </a:r>
            <a:fld id="{5AC116EF-5112-4858-9CCA-E278319A95F5}" type="slidenum">
              <a:rPr lang="nl-NL"/>
              <a:pPr>
                <a:defRPr/>
              </a:pPr>
              <a:t>‹#›</a:t>
            </a:fld>
            <a:endParaRPr lang="nl-NL"/>
          </a:p>
        </p:txBody>
      </p:sp>
      <p:sp>
        <p:nvSpPr>
          <p:cNvPr id="5"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7"/>
          <p:cNvSpPr>
            <a:spLocks noGrp="1" noChangeArrowheads="1"/>
          </p:cNvSpPr>
          <p:nvPr>
            <p:ph type="sldNum" sz="quarter" idx="11"/>
          </p:nvPr>
        </p:nvSpPr>
        <p:spPr>
          <a:ln/>
        </p:spPr>
        <p:txBody>
          <a:bodyPr/>
          <a:lstStyle>
            <a:lvl1pPr>
              <a:defRPr/>
            </a:lvl1pPr>
          </a:lstStyle>
          <a:p>
            <a:pPr>
              <a:defRPr/>
            </a:pPr>
            <a:r>
              <a:rPr lang="nl-NL"/>
              <a:t>PAGE </a:t>
            </a:r>
            <a:fld id="{D2D630E2-B6E7-4322-A17A-C8962CA0ED74}" type="slidenum">
              <a:rPr lang="nl-NL"/>
              <a:pPr>
                <a:defRPr/>
              </a:pPr>
              <a:t>‹#›</a:t>
            </a:fld>
            <a:endParaRPr lang="nl-NL"/>
          </a:p>
        </p:txBody>
      </p:sp>
      <p:sp>
        <p:nvSpPr>
          <p:cNvPr id="4"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7C3075F1-2AB8-4E5C-9E39-F1C81CF3C8B1}"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3EBF9898-A905-4058-B42A-4828F5BEBFCB}"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foto oranje"/>
          <p:cNvPicPr>
            <a:picLocks noChangeAspect="1" noChangeArrowheads="1"/>
          </p:cNvPicPr>
          <p:nvPr/>
        </p:nvPicPr>
        <p:blipFill>
          <a:blip r:embed="rId2"/>
          <a:srcRect/>
          <a:stretch>
            <a:fillRect/>
          </a:stretch>
        </p:blipFill>
        <p:spPr bwMode="auto">
          <a:xfrm>
            <a:off x="5572125" y="1125538"/>
            <a:ext cx="3571875" cy="4133850"/>
          </a:xfrm>
          <a:prstGeom prst="rect">
            <a:avLst/>
          </a:prstGeom>
          <a:noFill/>
          <a:ln w="9525">
            <a:noFill/>
            <a:miter lim="800000"/>
            <a:headEnd/>
            <a:tailEnd/>
          </a:ln>
        </p:spPr>
      </p:pic>
      <p:pic>
        <p:nvPicPr>
          <p:cNvPr id="5" name="Picture 10" descr="orange title"/>
          <p:cNvPicPr>
            <a:picLocks noChangeAspect="1" noChangeArrowheads="1"/>
          </p:cNvPicPr>
          <p:nvPr/>
        </p:nvPicPr>
        <p:blipFill>
          <a:blip r:embed="rId3"/>
          <a:srcRect/>
          <a:stretch>
            <a:fillRect/>
          </a:stretch>
        </p:blipFill>
        <p:spPr bwMode="auto">
          <a:xfrm>
            <a:off x="0" y="0"/>
            <a:ext cx="9140825" cy="6854825"/>
          </a:xfrm>
          <a:prstGeom prst="rect">
            <a:avLst/>
          </a:prstGeom>
          <a:noFill/>
          <a:ln w="9525">
            <a:noFill/>
            <a:miter lim="800000"/>
            <a:headEnd/>
            <a:tailEnd/>
          </a:ln>
        </p:spPr>
      </p:pic>
      <p:sp>
        <p:nvSpPr>
          <p:cNvPr id="50178" name="Rectangle 2"/>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99C5CEA1-B266-450B-897F-96A7227F750A}"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3E069773-0BBB-4891-87D4-E7EBCBD298AB}"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7A58A2EA-A5F4-41E2-AE58-11B7E1E20E28}" type="datetime1">
              <a:rPr lang="nl-NL"/>
              <a:pPr>
                <a:defRPr/>
              </a:pPr>
              <a:t>1-9-2013</a:t>
            </a:fld>
            <a:endParaRPr lang="nl-NL"/>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0164" name="Rectangle 4"/>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22016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FD820F1C-6235-4BC3-AE3E-54A0F5D25F1E}"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F9428FB9-AFE4-45C1-B355-A67D760E1412}"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B93CF3C0-9CDC-43E7-B3E1-37E0D0AC1580}"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6"/>
          <p:cNvSpPr>
            <a:spLocks noGrp="1" noChangeArrowheads="1"/>
          </p:cNvSpPr>
          <p:nvPr>
            <p:ph type="sldNum" sz="quarter" idx="11"/>
          </p:nvPr>
        </p:nvSpPr>
        <p:spPr>
          <a:ln/>
        </p:spPr>
        <p:txBody>
          <a:bodyPr/>
          <a:lstStyle>
            <a:lvl1pPr>
              <a:defRPr/>
            </a:lvl1pPr>
          </a:lstStyle>
          <a:p>
            <a:pPr>
              <a:defRPr/>
            </a:pPr>
            <a:r>
              <a:rPr lang="nl-NL"/>
              <a:t>PAGE </a:t>
            </a:r>
            <a:fld id="{5C9952EB-8589-4FEA-A892-0B34D096A54B}" type="slidenum">
              <a:rPr lang="nl-NL"/>
              <a:pPr>
                <a:defRPr/>
              </a:pPr>
              <a:t>‹#›</a:t>
            </a:fld>
            <a:endParaRPr lang="nl-NL"/>
          </a:p>
        </p:txBody>
      </p:sp>
      <p:sp>
        <p:nvSpPr>
          <p:cNvPr id="9"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6"/>
          <p:cNvSpPr>
            <a:spLocks noGrp="1" noChangeArrowheads="1"/>
          </p:cNvSpPr>
          <p:nvPr>
            <p:ph type="sldNum" sz="quarter" idx="11"/>
          </p:nvPr>
        </p:nvSpPr>
        <p:spPr>
          <a:ln/>
        </p:spPr>
        <p:txBody>
          <a:bodyPr/>
          <a:lstStyle>
            <a:lvl1pPr>
              <a:defRPr/>
            </a:lvl1pPr>
          </a:lstStyle>
          <a:p>
            <a:pPr>
              <a:defRPr/>
            </a:pPr>
            <a:r>
              <a:rPr lang="nl-NL"/>
              <a:t>PAGE </a:t>
            </a:r>
            <a:fld id="{A120C4CE-8C8F-407D-BE85-084FE5347422}" type="slidenum">
              <a:rPr lang="nl-NL"/>
              <a:pPr>
                <a:defRPr/>
              </a:pPr>
              <a:t>‹#›</a:t>
            </a:fld>
            <a:endParaRPr lang="nl-NL"/>
          </a:p>
        </p:txBody>
      </p:sp>
      <p:sp>
        <p:nvSpPr>
          <p:cNvPr id="5"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6"/>
          <p:cNvSpPr>
            <a:spLocks noGrp="1" noChangeArrowheads="1"/>
          </p:cNvSpPr>
          <p:nvPr>
            <p:ph type="sldNum" sz="quarter" idx="11"/>
          </p:nvPr>
        </p:nvSpPr>
        <p:spPr>
          <a:ln/>
        </p:spPr>
        <p:txBody>
          <a:bodyPr/>
          <a:lstStyle>
            <a:lvl1pPr>
              <a:defRPr/>
            </a:lvl1pPr>
          </a:lstStyle>
          <a:p>
            <a:pPr>
              <a:defRPr/>
            </a:pPr>
            <a:r>
              <a:rPr lang="nl-NL"/>
              <a:t>PAGE </a:t>
            </a:r>
            <a:fld id="{4073EAE2-E17B-4D46-9EAC-A8B0105DBF81}" type="slidenum">
              <a:rPr lang="nl-NL"/>
              <a:pPr>
                <a:defRPr/>
              </a:pPr>
              <a:t>‹#›</a:t>
            </a:fld>
            <a:endParaRPr lang="nl-NL"/>
          </a:p>
        </p:txBody>
      </p:sp>
      <p:sp>
        <p:nvSpPr>
          <p:cNvPr id="4"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9094AD6D-50C2-4B85-95F2-ED7E35F16577}"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86319AC8-3917-46D1-8600-ECD27137923F}"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698B700E-D511-408F-AFB5-F6F2580F9274}"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3E7367A8-D0C9-4628-9693-3EBA317C9445}"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192DC3D7-37B7-4C08-AFD7-6EE11C4A1893}"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9B1CD5A5-AA83-4361-942F-47A8D6F9647F}" type="datetime1">
              <a:rPr lang="nl-NL"/>
              <a:pPr>
                <a:defRPr/>
              </a:pPr>
              <a:t>1-9-2013</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6757FB0A-A64C-4983-8658-6BA9EA3BEC6C}"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75509D02-FC20-4848-BA9A-12CFB03C03C4}"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7"/>
          <p:cNvSpPr>
            <a:spLocks noGrp="1" noChangeArrowheads="1"/>
          </p:cNvSpPr>
          <p:nvPr>
            <p:ph type="sldNum" sz="quarter" idx="11"/>
          </p:nvPr>
        </p:nvSpPr>
        <p:spPr>
          <a:ln/>
        </p:spPr>
        <p:txBody>
          <a:bodyPr/>
          <a:lstStyle>
            <a:lvl1pPr>
              <a:defRPr/>
            </a:lvl1pPr>
          </a:lstStyle>
          <a:p>
            <a:pPr>
              <a:defRPr/>
            </a:pPr>
            <a:r>
              <a:rPr lang="nl-NL"/>
              <a:t>PAGE </a:t>
            </a:r>
            <a:fld id="{B061E554-474D-424B-B827-3A33704CCA10}" type="slidenum">
              <a:rPr lang="nl-NL"/>
              <a:pPr>
                <a:defRPr/>
              </a:pPr>
              <a:t>‹#›</a:t>
            </a:fld>
            <a:endParaRPr lang="nl-NL"/>
          </a:p>
        </p:txBody>
      </p:sp>
      <p:sp>
        <p:nvSpPr>
          <p:cNvPr id="9"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7"/>
          <p:cNvSpPr>
            <a:spLocks noGrp="1" noChangeArrowheads="1"/>
          </p:cNvSpPr>
          <p:nvPr>
            <p:ph type="sldNum" sz="quarter" idx="11"/>
          </p:nvPr>
        </p:nvSpPr>
        <p:spPr>
          <a:ln/>
        </p:spPr>
        <p:txBody>
          <a:bodyPr/>
          <a:lstStyle>
            <a:lvl1pPr>
              <a:defRPr/>
            </a:lvl1pPr>
          </a:lstStyle>
          <a:p>
            <a:pPr>
              <a:defRPr/>
            </a:pPr>
            <a:r>
              <a:rPr lang="nl-NL"/>
              <a:t>PAGE </a:t>
            </a:r>
            <a:fld id="{E0F1ABDE-CAB5-4424-BF38-46D29C054EA6}" type="slidenum">
              <a:rPr lang="nl-NL"/>
              <a:pPr>
                <a:defRPr/>
              </a:pPr>
              <a:t>‹#›</a:t>
            </a:fld>
            <a:endParaRPr lang="nl-NL"/>
          </a:p>
        </p:txBody>
      </p:sp>
      <p:sp>
        <p:nvSpPr>
          <p:cNvPr id="5"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7"/>
          <p:cNvSpPr>
            <a:spLocks noGrp="1" noChangeArrowheads="1"/>
          </p:cNvSpPr>
          <p:nvPr>
            <p:ph type="sldNum" sz="quarter" idx="11"/>
          </p:nvPr>
        </p:nvSpPr>
        <p:spPr>
          <a:ln/>
        </p:spPr>
        <p:txBody>
          <a:bodyPr/>
          <a:lstStyle>
            <a:lvl1pPr>
              <a:defRPr/>
            </a:lvl1pPr>
          </a:lstStyle>
          <a:p>
            <a:pPr>
              <a:defRPr/>
            </a:pPr>
            <a:r>
              <a:rPr lang="nl-NL"/>
              <a:t>PAGE </a:t>
            </a:r>
            <a:fld id="{2E7EDBF4-E34A-4967-B322-6618667A2EC7}" type="slidenum">
              <a:rPr lang="nl-NL"/>
              <a:pPr>
                <a:defRPr/>
              </a:pPr>
              <a:t>‹#›</a:t>
            </a:fld>
            <a:endParaRPr lang="nl-NL"/>
          </a:p>
        </p:txBody>
      </p:sp>
      <p:sp>
        <p:nvSpPr>
          <p:cNvPr id="4"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F049DF06-EF23-4CF8-BCB0-0C7F2FAB88D1}"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F952C421-BD5C-4F1F-B6FD-B0CE9044FA6C}"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0086747E-11F0-40EB-B522-15CCC978DFA1}" type="datetimeFigureOut">
              <a:rPr lang="en-US"/>
              <a:pPr>
                <a:defRPr/>
              </a:pPr>
              <a:t>9/1/2013</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837990C6-3603-4769-AB42-6994964F4CCC}"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45A849F8-D00D-417D-B178-EB67ED0A6DBE}"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4271365A-1920-49C3-BA97-77E34016323C}"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A04014C3-F6F7-4DB0-A338-EBEC1411CA9F}" type="datetime1">
              <a:rPr lang="nl-NL"/>
              <a:pPr>
                <a:defRPr/>
              </a:pPr>
              <a:t>1-9-2013</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0164" name="Rectangle 4"/>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22016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14B7C250-52B3-48E2-BC59-6E0370E08E85}"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D6B734D4-25A7-48A2-A69A-6454EB808814}"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D7166D9E-A410-45BE-8F0D-D81DC2E55DB7}"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6"/>
          <p:cNvSpPr>
            <a:spLocks noGrp="1" noChangeArrowheads="1"/>
          </p:cNvSpPr>
          <p:nvPr>
            <p:ph type="sldNum" sz="quarter" idx="11"/>
          </p:nvPr>
        </p:nvSpPr>
        <p:spPr>
          <a:ln/>
        </p:spPr>
        <p:txBody>
          <a:bodyPr/>
          <a:lstStyle>
            <a:lvl1pPr>
              <a:defRPr/>
            </a:lvl1pPr>
          </a:lstStyle>
          <a:p>
            <a:pPr>
              <a:defRPr/>
            </a:pPr>
            <a:r>
              <a:rPr lang="nl-NL"/>
              <a:t>PAGE </a:t>
            </a:r>
            <a:fld id="{B6B14DB2-BDE5-4A84-824A-D13D746B118C}" type="slidenum">
              <a:rPr lang="nl-NL"/>
              <a:pPr>
                <a:defRPr/>
              </a:pPr>
              <a:t>‹#›</a:t>
            </a:fld>
            <a:endParaRPr lang="nl-NL"/>
          </a:p>
        </p:txBody>
      </p:sp>
      <p:sp>
        <p:nvSpPr>
          <p:cNvPr id="9"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6"/>
          <p:cNvSpPr>
            <a:spLocks noGrp="1" noChangeArrowheads="1"/>
          </p:cNvSpPr>
          <p:nvPr>
            <p:ph type="sldNum" sz="quarter" idx="11"/>
          </p:nvPr>
        </p:nvSpPr>
        <p:spPr>
          <a:ln/>
        </p:spPr>
        <p:txBody>
          <a:bodyPr/>
          <a:lstStyle>
            <a:lvl1pPr>
              <a:defRPr/>
            </a:lvl1pPr>
          </a:lstStyle>
          <a:p>
            <a:pPr>
              <a:defRPr/>
            </a:pPr>
            <a:r>
              <a:rPr lang="nl-NL"/>
              <a:t>PAGE </a:t>
            </a:r>
            <a:fld id="{20AE0FBC-B1F1-459C-8C49-6DC251090749}" type="slidenum">
              <a:rPr lang="nl-NL"/>
              <a:pPr>
                <a:defRPr/>
              </a:pPr>
              <a:t>‹#›</a:t>
            </a:fld>
            <a:endParaRPr lang="nl-NL"/>
          </a:p>
        </p:txBody>
      </p:sp>
      <p:sp>
        <p:nvSpPr>
          <p:cNvPr id="5"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6"/>
          <p:cNvSpPr>
            <a:spLocks noGrp="1" noChangeArrowheads="1"/>
          </p:cNvSpPr>
          <p:nvPr>
            <p:ph type="sldNum" sz="quarter" idx="11"/>
          </p:nvPr>
        </p:nvSpPr>
        <p:spPr>
          <a:ln/>
        </p:spPr>
        <p:txBody>
          <a:bodyPr/>
          <a:lstStyle>
            <a:lvl1pPr>
              <a:defRPr/>
            </a:lvl1pPr>
          </a:lstStyle>
          <a:p>
            <a:pPr>
              <a:defRPr/>
            </a:pPr>
            <a:r>
              <a:rPr lang="nl-NL"/>
              <a:t>PAGE </a:t>
            </a:r>
            <a:fld id="{4799C761-0537-45CB-9F86-9E5C6C0F3F52}" type="slidenum">
              <a:rPr lang="nl-NL"/>
              <a:pPr>
                <a:defRPr/>
              </a:pPr>
              <a:t>‹#›</a:t>
            </a:fld>
            <a:endParaRPr lang="nl-NL"/>
          </a:p>
        </p:txBody>
      </p:sp>
      <p:sp>
        <p:nvSpPr>
          <p:cNvPr id="4"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FDDCDA5D-531F-407E-9B4C-B84B809D9FB0}"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AD873644-A705-476D-9102-A40B75B8DA1C}" type="datetimeFigureOut">
              <a:rPr lang="en-US"/>
              <a:pPr>
                <a:defRPr/>
              </a:pPr>
              <a:t>9/1/2013</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B9F444D9-257E-4873-88D7-59B24605DC9E}"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94506D81-06FE-40EF-8705-6B93ECEE37A1}"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54E1933E-E721-4A27-8867-0A1DD1A1D536}"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C5311120-89FD-4FFA-A92D-3C39244A5B23}"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B563367C-9E0A-47A8-8675-6E3309DC0C6F}" type="datetime1">
              <a:rPr lang="nl-NL"/>
              <a:pPr>
                <a:defRPr/>
              </a:pPr>
              <a:t>1-9-2013</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245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DFFC0832-E494-4749-8317-51824D94D4EF}"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E38C2BAC-606B-41CE-9736-B60CDF002023}" type="datetimeFigureOut">
              <a:rPr lang="en-US"/>
              <a:pPr>
                <a:defRPr/>
              </a:pPr>
              <a:t>9/1/2013</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C31BB1BD-7317-435B-BAC2-0A6F559A9F9E}"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1D8FB35B-880E-41CA-B32B-79EB09052674}" type="datetimeFigureOut">
              <a:rPr lang="en-US"/>
              <a:pPr>
                <a:defRPr/>
              </a:pPr>
              <a:t>9/1/2013</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854FC489-F477-4046-91E5-20EF4167DF50}"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6FB5D515-A6F7-4D01-B4D1-9631E6C05801}" type="datetimeFigureOut">
              <a:rPr lang="en-US"/>
              <a:pPr>
                <a:defRPr/>
              </a:pPr>
              <a:t>9/1/2013</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B1BC8816-9294-40B3-83FB-99A7E449B561}" type="slidenum">
              <a:rPr lang="en-US"/>
              <a:pPr>
                <a:defRPr/>
              </a:pPr>
              <a:t>‹#›</a:t>
            </a:fld>
            <a:endParaRPr lang="en-US"/>
          </a:p>
        </p:txBody>
      </p:sp>
      <p:sp>
        <p:nvSpPr>
          <p:cNvPr id="9" name="Rectangle 13"/>
          <p:cNvSpPr>
            <a:spLocks noGrp="1" noChangeArrowheads="1"/>
          </p:cNvSpPr>
          <p:nvPr>
            <p:ph type="dt" sz="half" idx="12"/>
          </p:nvPr>
        </p:nvSpPr>
        <p:spPr>
          <a:ln/>
        </p:spPr>
        <p:txBody>
          <a:bodyPr/>
          <a:lstStyle>
            <a:lvl1pPr>
              <a:defRPr/>
            </a:lvl1pPr>
          </a:lstStyle>
          <a:p>
            <a:pPr>
              <a:defRPr/>
            </a:pPr>
            <a:fld id="{562CDFFA-E431-45E1-B626-F544ED6499A4}" type="datetimeFigureOut">
              <a:rPr lang="en-US"/>
              <a:pPr>
                <a:defRPr/>
              </a:pPr>
              <a:t>9/1/2013</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358C2FCA-CA9C-44F3-9383-9059A01EF8AA}" type="slidenum">
              <a:rPr lang="en-US"/>
              <a:pPr>
                <a:defRPr/>
              </a:pPr>
              <a:t>‹#›</a:t>
            </a:fld>
            <a:endParaRPr lang="en-US"/>
          </a:p>
        </p:txBody>
      </p:sp>
      <p:sp>
        <p:nvSpPr>
          <p:cNvPr id="5" name="Rectangle 13"/>
          <p:cNvSpPr>
            <a:spLocks noGrp="1" noChangeArrowheads="1"/>
          </p:cNvSpPr>
          <p:nvPr>
            <p:ph type="dt" sz="half" idx="12"/>
          </p:nvPr>
        </p:nvSpPr>
        <p:spPr>
          <a:ln/>
        </p:spPr>
        <p:txBody>
          <a:bodyPr/>
          <a:lstStyle>
            <a:lvl1pPr>
              <a:defRPr/>
            </a:lvl1pPr>
          </a:lstStyle>
          <a:p>
            <a:pPr>
              <a:defRPr/>
            </a:pPr>
            <a:fld id="{CAF18B10-0453-443C-B56F-62516FA98BCF}" type="datetimeFigureOut">
              <a:rPr lang="en-US"/>
              <a:pPr>
                <a:defRPr/>
              </a:pPr>
              <a:t>9/1/2013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B3E31AE9-4E7E-4CD7-96AB-A1A4119B3C99}"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61F63691-9004-4EEE-88F4-261B5AFE929C}" type="datetimeFigureOut">
              <a:rPr lang="en-US"/>
              <a:pPr>
                <a:defRPr/>
              </a:pPr>
              <a:t>9/1/2013</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BADA8B2D-2F99-45E4-95A3-772DB6966EB4}" type="slidenum">
              <a:rPr lang="en-US"/>
              <a:pPr>
                <a:defRPr/>
              </a:pPr>
              <a:t>‹#›</a:t>
            </a:fld>
            <a:endParaRPr lang="en-US"/>
          </a:p>
        </p:txBody>
      </p:sp>
      <p:sp>
        <p:nvSpPr>
          <p:cNvPr id="4" name="Rectangle 13"/>
          <p:cNvSpPr>
            <a:spLocks noGrp="1" noChangeArrowheads="1"/>
          </p:cNvSpPr>
          <p:nvPr>
            <p:ph type="dt" sz="half" idx="12"/>
          </p:nvPr>
        </p:nvSpPr>
        <p:spPr>
          <a:ln/>
        </p:spPr>
        <p:txBody>
          <a:bodyPr/>
          <a:lstStyle>
            <a:lvl1pPr>
              <a:defRPr/>
            </a:lvl1pPr>
          </a:lstStyle>
          <a:p>
            <a:pPr>
              <a:defRPr/>
            </a:pPr>
            <a:fld id="{FD16B875-A844-4049-BFBB-4E7CE244F6B9}" type="datetimeFigureOut">
              <a:rPr lang="en-US"/>
              <a:pPr>
                <a:defRPr/>
              </a:pPr>
              <a:t>9/1/2013</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321CF46B-C40A-420C-891B-D7F5287D1842}"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02D1D754-B94C-4AC3-9419-2B017AD764EC}" type="datetimeFigureOut">
              <a:rPr lang="en-US"/>
              <a:pPr>
                <a:defRPr/>
              </a:pPr>
              <a:t>9/1/2013</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8D9A6EE7-E255-4746-800D-398A1913EBB6}"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7DF1FF80-0B27-4E41-9133-978440C497D2}" type="datetimeFigureOut">
              <a:rPr lang="en-US"/>
              <a:pPr>
                <a:defRPr/>
              </a:pPr>
              <a:t>9/1/2013</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0C2EDE72-AB12-456B-BA06-0819AB9F7F1D}"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B6EF0CA6-E335-40C3-87A8-CB4D97A96B8B}" type="datetimeFigureOut">
              <a:rPr lang="en-US"/>
              <a:pPr>
                <a:defRPr/>
              </a:pPr>
              <a:t>9/1/2013</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343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F0794480-1BC1-4793-8FDD-C0DA6F78AEDF}"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69596445-8E5B-4A00-B3BB-8E4117640281}" type="datetimeFigureOut">
              <a:rPr lang="en-US"/>
              <a:pPr>
                <a:defRPr/>
              </a:pPr>
              <a:t>9/1/2013</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foto oranje"/>
          <p:cNvPicPr>
            <a:picLocks noChangeAspect="1" noChangeArrowheads="1"/>
          </p:cNvPicPr>
          <p:nvPr/>
        </p:nvPicPr>
        <p:blipFill>
          <a:blip r:embed="rId2"/>
          <a:srcRect/>
          <a:stretch>
            <a:fillRect/>
          </a:stretch>
        </p:blipFill>
        <p:spPr bwMode="auto">
          <a:xfrm>
            <a:off x="5572125" y="1125538"/>
            <a:ext cx="3571875" cy="4133850"/>
          </a:xfrm>
          <a:prstGeom prst="rect">
            <a:avLst/>
          </a:prstGeom>
          <a:noFill/>
          <a:ln w="9525">
            <a:noFill/>
            <a:miter lim="800000"/>
            <a:headEnd/>
            <a:tailEnd/>
          </a:ln>
        </p:spPr>
      </p:pic>
      <p:pic>
        <p:nvPicPr>
          <p:cNvPr id="5" name="Picture 10" descr="orange title"/>
          <p:cNvPicPr>
            <a:picLocks noChangeAspect="1" noChangeArrowheads="1"/>
          </p:cNvPicPr>
          <p:nvPr/>
        </p:nvPicPr>
        <p:blipFill>
          <a:blip r:embed="rId3"/>
          <a:srcRect/>
          <a:stretch>
            <a:fillRect/>
          </a:stretch>
        </p:blipFill>
        <p:spPr bwMode="auto">
          <a:xfrm>
            <a:off x="0" y="0"/>
            <a:ext cx="9140825" cy="6854825"/>
          </a:xfrm>
          <a:prstGeom prst="rect">
            <a:avLst/>
          </a:prstGeom>
          <a:noFill/>
          <a:ln w="9525">
            <a:noFill/>
            <a:miter lim="800000"/>
            <a:headEnd/>
            <a:tailEnd/>
          </a:ln>
        </p:spPr>
      </p:pic>
      <p:sp>
        <p:nvSpPr>
          <p:cNvPr id="50178" name="Rectangle 2"/>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70CC2508-3D75-41C6-B35D-77C6AA3C4DA1}"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51099D9C-402D-43B0-AF15-29F28792D988}"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D8641FA5-5608-416C-97B4-05C19BC6E5F2}"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7"/>
          <p:cNvSpPr>
            <a:spLocks noGrp="1" noChangeArrowheads="1"/>
          </p:cNvSpPr>
          <p:nvPr>
            <p:ph type="sldNum" sz="quarter" idx="11"/>
          </p:nvPr>
        </p:nvSpPr>
        <p:spPr>
          <a:ln/>
        </p:spPr>
        <p:txBody>
          <a:bodyPr/>
          <a:lstStyle>
            <a:lvl1pPr>
              <a:defRPr/>
            </a:lvl1pPr>
          </a:lstStyle>
          <a:p>
            <a:pPr>
              <a:defRPr/>
            </a:pPr>
            <a:r>
              <a:rPr lang="nl-NL"/>
              <a:t>PAGE </a:t>
            </a:r>
            <a:fld id="{9C5BCBF8-F849-4B30-A598-89DE073F5DB4}" type="slidenum">
              <a:rPr lang="nl-NL"/>
              <a:pPr>
                <a:defRPr/>
              </a:pPr>
              <a:t>‹#›</a:t>
            </a:fld>
            <a:endParaRPr lang="nl-NL"/>
          </a:p>
        </p:txBody>
      </p:sp>
      <p:sp>
        <p:nvSpPr>
          <p:cNvPr id="9"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E68E7F1B-DD09-47B5-BADB-7478F700C414}" type="slidenum">
              <a:rPr lang="en-US"/>
              <a:pPr>
                <a:defRPr/>
              </a:pPr>
              <a:t>‹#›</a:t>
            </a:fld>
            <a:endParaRPr lang="en-US"/>
          </a:p>
        </p:txBody>
      </p:sp>
      <p:sp>
        <p:nvSpPr>
          <p:cNvPr id="9" name="Rectangle 13"/>
          <p:cNvSpPr>
            <a:spLocks noGrp="1" noChangeArrowheads="1"/>
          </p:cNvSpPr>
          <p:nvPr>
            <p:ph type="dt" sz="half" idx="12"/>
          </p:nvPr>
        </p:nvSpPr>
        <p:spPr>
          <a:ln/>
        </p:spPr>
        <p:txBody>
          <a:bodyPr/>
          <a:lstStyle>
            <a:lvl1pPr>
              <a:defRPr/>
            </a:lvl1pPr>
          </a:lstStyle>
          <a:p>
            <a:pPr>
              <a:defRPr/>
            </a:pPr>
            <a:fld id="{A1017A85-F8CB-4DD6-8381-5973265DE958}" type="datetimeFigureOut">
              <a:rPr lang="en-US"/>
              <a:pPr>
                <a:defRPr/>
              </a:pPr>
              <a:t>9/1/2013</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7"/>
          <p:cNvSpPr>
            <a:spLocks noGrp="1" noChangeArrowheads="1"/>
          </p:cNvSpPr>
          <p:nvPr>
            <p:ph type="sldNum" sz="quarter" idx="11"/>
          </p:nvPr>
        </p:nvSpPr>
        <p:spPr>
          <a:ln/>
        </p:spPr>
        <p:txBody>
          <a:bodyPr/>
          <a:lstStyle>
            <a:lvl1pPr>
              <a:defRPr/>
            </a:lvl1pPr>
          </a:lstStyle>
          <a:p>
            <a:pPr>
              <a:defRPr/>
            </a:pPr>
            <a:r>
              <a:rPr lang="nl-NL"/>
              <a:t>PAGE </a:t>
            </a:r>
            <a:fld id="{4B9B6D99-063E-4662-B0F2-C7FB33D9E43A}" type="slidenum">
              <a:rPr lang="nl-NL"/>
              <a:pPr>
                <a:defRPr/>
              </a:pPr>
              <a:t>‹#›</a:t>
            </a:fld>
            <a:endParaRPr lang="nl-NL"/>
          </a:p>
        </p:txBody>
      </p:sp>
      <p:sp>
        <p:nvSpPr>
          <p:cNvPr id="5"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7"/>
          <p:cNvSpPr>
            <a:spLocks noGrp="1" noChangeArrowheads="1"/>
          </p:cNvSpPr>
          <p:nvPr>
            <p:ph type="sldNum" sz="quarter" idx="11"/>
          </p:nvPr>
        </p:nvSpPr>
        <p:spPr>
          <a:ln/>
        </p:spPr>
        <p:txBody>
          <a:bodyPr/>
          <a:lstStyle>
            <a:lvl1pPr>
              <a:defRPr/>
            </a:lvl1pPr>
          </a:lstStyle>
          <a:p>
            <a:pPr>
              <a:defRPr/>
            </a:pPr>
            <a:r>
              <a:rPr lang="nl-NL"/>
              <a:t>PAGE </a:t>
            </a:r>
            <a:fld id="{1253DF8A-7C40-4296-8C38-AD0120DEF69E}" type="slidenum">
              <a:rPr lang="nl-NL"/>
              <a:pPr>
                <a:defRPr/>
              </a:pPr>
              <a:t>‹#›</a:t>
            </a:fld>
            <a:endParaRPr lang="nl-NL"/>
          </a:p>
        </p:txBody>
      </p:sp>
      <p:sp>
        <p:nvSpPr>
          <p:cNvPr id="4"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FCDC33F0-6E10-44AE-A742-D6987EF51938}"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1E23A5BE-DB04-4A89-9EB1-16B9E0A65E3A}"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F357933D-4A52-494F-B2E0-7D0B3F46D190}"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9C791094-03D1-4214-A421-3054B10BA5D6}"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C7619346-4863-40DD-A32C-07216C8C7535}" type="datetime1">
              <a:rPr lang="nl-NL"/>
              <a:pPr>
                <a:defRPr/>
              </a:pPr>
              <a:t>1-9-2013</a:t>
            </a:fld>
            <a:endParaRPr lang="nl-N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0164" name="Rectangle 4"/>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22016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2F1746BB-27F8-4303-A177-7EC57CE7971C}"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F8426CD0-D67A-4DE4-A373-A8CAA47A3221}"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4A3DAE63-1B9E-4DCF-B869-3437621D0B8C}"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E91B0971-645F-4BC5-89F7-C447B048E7E3}" type="slidenum">
              <a:rPr lang="en-US"/>
              <a:pPr>
                <a:defRPr/>
              </a:pPr>
              <a:t>‹#›</a:t>
            </a:fld>
            <a:endParaRPr lang="en-US"/>
          </a:p>
        </p:txBody>
      </p:sp>
      <p:sp>
        <p:nvSpPr>
          <p:cNvPr id="5" name="Rectangle 13"/>
          <p:cNvSpPr>
            <a:spLocks noGrp="1" noChangeArrowheads="1"/>
          </p:cNvSpPr>
          <p:nvPr>
            <p:ph type="dt" sz="half" idx="12"/>
          </p:nvPr>
        </p:nvSpPr>
        <p:spPr>
          <a:ln/>
        </p:spPr>
        <p:txBody>
          <a:bodyPr/>
          <a:lstStyle>
            <a:lvl1pPr>
              <a:defRPr/>
            </a:lvl1pPr>
          </a:lstStyle>
          <a:p>
            <a:pPr>
              <a:defRPr/>
            </a:pPr>
            <a:fld id="{04FCC6F6-1CE2-4DE5-95F1-EAE983AD455B}" type="datetimeFigureOut">
              <a:rPr lang="en-US"/>
              <a:pPr>
                <a:defRPr/>
              </a:pPr>
              <a:t>9/1/2013</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6"/>
          <p:cNvSpPr>
            <a:spLocks noGrp="1" noChangeArrowheads="1"/>
          </p:cNvSpPr>
          <p:nvPr>
            <p:ph type="sldNum" sz="quarter" idx="11"/>
          </p:nvPr>
        </p:nvSpPr>
        <p:spPr>
          <a:ln/>
        </p:spPr>
        <p:txBody>
          <a:bodyPr/>
          <a:lstStyle>
            <a:lvl1pPr>
              <a:defRPr/>
            </a:lvl1pPr>
          </a:lstStyle>
          <a:p>
            <a:pPr>
              <a:defRPr/>
            </a:pPr>
            <a:r>
              <a:rPr lang="nl-NL"/>
              <a:t>PAGE </a:t>
            </a:r>
            <a:fld id="{BF5BAE78-D427-4A75-9EB9-B3F461DBBF96}" type="slidenum">
              <a:rPr lang="nl-NL"/>
              <a:pPr>
                <a:defRPr/>
              </a:pPr>
              <a:t>‹#›</a:t>
            </a:fld>
            <a:endParaRPr lang="nl-NL"/>
          </a:p>
        </p:txBody>
      </p:sp>
      <p:sp>
        <p:nvSpPr>
          <p:cNvPr id="9"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6"/>
          <p:cNvSpPr>
            <a:spLocks noGrp="1" noChangeArrowheads="1"/>
          </p:cNvSpPr>
          <p:nvPr>
            <p:ph type="sldNum" sz="quarter" idx="11"/>
          </p:nvPr>
        </p:nvSpPr>
        <p:spPr>
          <a:ln/>
        </p:spPr>
        <p:txBody>
          <a:bodyPr/>
          <a:lstStyle>
            <a:lvl1pPr>
              <a:defRPr/>
            </a:lvl1pPr>
          </a:lstStyle>
          <a:p>
            <a:pPr>
              <a:defRPr/>
            </a:pPr>
            <a:r>
              <a:rPr lang="nl-NL"/>
              <a:t>PAGE </a:t>
            </a:r>
            <a:fld id="{2DCAA441-2F7C-49E0-979E-8B9335B42E87}" type="slidenum">
              <a:rPr lang="nl-NL"/>
              <a:pPr>
                <a:defRPr/>
              </a:pPr>
              <a:t>‹#›</a:t>
            </a:fld>
            <a:endParaRPr lang="nl-NL"/>
          </a:p>
        </p:txBody>
      </p:sp>
      <p:sp>
        <p:nvSpPr>
          <p:cNvPr id="5"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6"/>
          <p:cNvSpPr>
            <a:spLocks noGrp="1" noChangeArrowheads="1"/>
          </p:cNvSpPr>
          <p:nvPr>
            <p:ph type="sldNum" sz="quarter" idx="11"/>
          </p:nvPr>
        </p:nvSpPr>
        <p:spPr>
          <a:ln/>
        </p:spPr>
        <p:txBody>
          <a:bodyPr/>
          <a:lstStyle>
            <a:lvl1pPr>
              <a:defRPr/>
            </a:lvl1pPr>
          </a:lstStyle>
          <a:p>
            <a:pPr>
              <a:defRPr/>
            </a:pPr>
            <a:r>
              <a:rPr lang="nl-NL"/>
              <a:t>PAGE </a:t>
            </a:r>
            <a:fld id="{88B2A271-3964-4B6C-A10D-BEECFD72B6E4}" type="slidenum">
              <a:rPr lang="nl-NL"/>
              <a:pPr>
                <a:defRPr/>
              </a:pPr>
              <a:t>‹#›</a:t>
            </a:fld>
            <a:endParaRPr lang="nl-NL"/>
          </a:p>
        </p:txBody>
      </p:sp>
      <p:sp>
        <p:nvSpPr>
          <p:cNvPr id="4"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F24D40F2-62E3-4913-9747-A1037C09A22B}"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0CFABA93-E6BF-4AC3-8883-19617AA8BC27}"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AAB69466-0D6A-472B-955C-77A9394202D8}"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E1E2440E-4C4A-4053-B477-766FF3F78FFF}"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C91FF065-FC93-4CFE-83CB-795D0BB6D728}" type="datetime1">
              <a:rPr lang="nl-NL"/>
              <a:pPr>
                <a:defRPr/>
              </a:pPr>
              <a:t>1-9-2013</a:t>
            </a:fld>
            <a:endParaRPr lang="nl-N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245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8C6B1E8A-2AC4-4E8F-A7B5-75BCAADFF739}"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F3CDD8EC-96A4-45FB-8E0E-FBB878C4917D}" type="datetimeFigureOut">
              <a:rPr lang="en-US"/>
              <a:pPr>
                <a:defRPr/>
              </a:pPr>
              <a:t>9/1/2013</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9AD981EC-3C0B-43E3-99FB-84B1664BD5BF}"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84F80B95-F347-435F-810D-AC4FDDE58437}" type="datetimeFigureOut">
              <a:rPr lang="en-US"/>
              <a:pPr>
                <a:defRPr/>
              </a:pPr>
              <a:t>9/1/2013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956105D9-FFEB-4A54-B0BF-B0B2907D7E5D}" type="slidenum">
              <a:rPr lang="en-US"/>
              <a:pPr>
                <a:defRPr/>
              </a:pPr>
              <a:t>‹#›</a:t>
            </a:fld>
            <a:endParaRPr lang="en-US"/>
          </a:p>
        </p:txBody>
      </p:sp>
      <p:sp>
        <p:nvSpPr>
          <p:cNvPr id="4" name="Rectangle 13"/>
          <p:cNvSpPr>
            <a:spLocks noGrp="1" noChangeArrowheads="1"/>
          </p:cNvSpPr>
          <p:nvPr>
            <p:ph type="dt" sz="half" idx="12"/>
          </p:nvPr>
        </p:nvSpPr>
        <p:spPr>
          <a:ln/>
        </p:spPr>
        <p:txBody>
          <a:bodyPr/>
          <a:lstStyle>
            <a:lvl1pPr>
              <a:defRPr/>
            </a:lvl1pPr>
          </a:lstStyle>
          <a:p>
            <a:pPr>
              <a:defRPr/>
            </a:pPr>
            <a:fld id="{0704C80D-1339-4DBE-850F-F65722CFC244}" type="datetimeFigureOut">
              <a:rPr lang="en-US"/>
              <a:pPr>
                <a:defRPr/>
              </a:pPr>
              <a:t>9/1/2013</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B3ACDD0B-628A-4385-A264-3CCEF85C3FC5}"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FF768176-541D-4EB4-B753-D5DE154DF2FE}" type="datetimeFigureOut">
              <a:rPr lang="en-US"/>
              <a:pPr>
                <a:defRPr/>
              </a:pPr>
              <a:t>9/1/2013</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586E56C3-1100-45C9-B5F4-C4D75CEB5373}" type="slidenum">
              <a:rPr lang="en-US"/>
              <a:pPr>
                <a:defRPr/>
              </a:pPr>
              <a:t>‹#›</a:t>
            </a:fld>
            <a:endParaRPr lang="en-US"/>
          </a:p>
        </p:txBody>
      </p:sp>
      <p:sp>
        <p:nvSpPr>
          <p:cNvPr id="9" name="Rectangle 13"/>
          <p:cNvSpPr>
            <a:spLocks noGrp="1" noChangeArrowheads="1"/>
          </p:cNvSpPr>
          <p:nvPr>
            <p:ph type="dt" sz="half" idx="12"/>
          </p:nvPr>
        </p:nvSpPr>
        <p:spPr>
          <a:ln/>
        </p:spPr>
        <p:txBody>
          <a:bodyPr/>
          <a:lstStyle>
            <a:lvl1pPr>
              <a:defRPr/>
            </a:lvl1pPr>
          </a:lstStyle>
          <a:p>
            <a:pPr>
              <a:defRPr/>
            </a:pPr>
            <a:fld id="{9B4513F0-2DCA-4BC9-A6B1-7A024C831F38}" type="datetimeFigureOut">
              <a:rPr lang="en-US"/>
              <a:pPr>
                <a:defRPr/>
              </a:pPr>
              <a:t>9/1/2013</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97663146-F961-46F8-9DAE-4B267F4AC232}" type="slidenum">
              <a:rPr lang="en-US"/>
              <a:pPr>
                <a:defRPr/>
              </a:pPr>
              <a:t>‹#›</a:t>
            </a:fld>
            <a:endParaRPr lang="en-US"/>
          </a:p>
        </p:txBody>
      </p:sp>
      <p:sp>
        <p:nvSpPr>
          <p:cNvPr id="5" name="Rectangle 13"/>
          <p:cNvSpPr>
            <a:spLocks noGrp="1" noChangeArrowheads="1"/>
          </p:cNvSpPr>
          <p:nvPr>
            <p:ph type="dt" sz="half" idx="12"/>
          </p:nvPr>
        </p:nvSpPr>
        <p:spPr>
          <a:ln/>
        </p:spPr>
        <p:txBody>
          <a:bodyPr/>
          <a:lstStyle>
            <a:lvl1pPr>
              <a:defRPr/>
            </a:lvl1pPr>
          </a:lstStyle>
          <a:p>
            <a:pPr>
              <a:defRPr/>
            </a:pPr>
            <a:fld id="{524642FB-3AFF-4CD7-820A-6B7EB85D5A45}" type="datetimeFigureOut">
              <a:rPr lang="en-US"/>
              <a:pPr>
                <a:defRPr/>
              </a:pPr>
              <a:t>9/1/2013</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E18E7143-DA7B-46EE-917E-0A315916D89A}" type="slidenum">
              <a:rPr lang="en-US"/>
              <a:pPr>
                <a:defRPr/>
              </a:pPr>
              <a:t>‹#›</a:t>
            </a:fld>
            <a:endParaRPr lang="en-US"/>
          </a:p>
        </p:txBody>
      </p:sp>
      <p:sp>
        <p:nvSpPr>
          <p:cNvPr id="4" name="Rectangle 13"/>
          <p:cNvSpPr>
            <a:spLocks noGrp="1" noChangeArrowheads="1"/>
          </p:cNvSpPr>
          <p:nvPr>
            <p:ph type="dt" sz="half" idx="12"/>
          </p:nvPr>
        </p:nvSpPr>
        <p:spPr>
          <a:ln/>
        </p:spPr>
        <p:txBody>
          <a:bodyPr/>
          <a:lstStyle>
            <a:lvl1pPr>
              <a:defRPr/>
            </a:lvl1pPr>
          </a:lstStyle>
          <a:p>
            <a:pPr>
              <a:defRPr/>
            </a:pPr>
            <a:fld id="{AAE73E98-69F5-485C-BBDC-A05065FCDEBA}" type="datetimeFigureOut">
              <a:rPr lang="en-US"/>
              <a:pPr>
                <a:defRPr/>
              </a:pPr>
              <a:t>9/1/2013</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DCCE0436-925D-4A95-9CF3-71ACF574645A}"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8066FC78-5522-4123-9548-F5686231A543}" type="datetimeFigureOut">
              <a:rPr lang="en-US"/>
              <a:pPr>
                <a:defRPr/>
              </a:pPr>
              <a:t>9/1/2013</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50EE430B-D4B7-4912-B271-8DD1CAF196E3}"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117E4EC4-C911-4B87-89F3-9CC5B4AF5A03}" type="datetimeFigureOut">
              <a:rPr lang="en-US"/>
              <a:pPr>
                <a:defRPr/>
              </a:pPr>
              <a:t>9/1/2013</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836FC141-CD1C-4EA6-96A9-F5B2C5AAE130}"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9B588D39-9A8D-40C1-B7F9-A0F00B174180}" type="datetimeFigureOut">
              <a:rPr lang="en-US"/>
              <a:pPr>
                <a:defRPr/>
              </a:pPr>
              <a:t>9/1/2013</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343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24894E89-B868-4533-9FAC-83A99ECBFE88}" type="slidenum">
              <a:rPr lang="en-US"/>
              <a:pPr>
                <a:defRPr/>
              </a:pPr>
              <a:t>‹#›</a:t>
            </a:fld>
            <a:endParaRPr lang="en-US"/>
          </a:p>
        </p:txBody>
      </p:sp>
      <p:sp>
        <p:nvSpPr>
          <p:cNvPr id="6" name="Rectangle 13"/>
          <p:cNvSpPr>
            <a:spLocks noGrp="1" noChangeArrowheads="1"/>
          </p:cNvSpPr>
          <p:nvPr>
            <p:ph type="dt" sz="half" idx="12"/>
          </p:nvPr>
        </p:nvSpPr>
        <p:spPr>
          <a:ln/>
        </p:spPr>
        <p:txBody>
          <a:bodyPr/>
          <a:lstStyle>
            <a:lvl1pPr>
              <a:defRPr/>
            </a:lvl1pPr>
          </a:lstStyle>
          <a:p>
            <a:pPr>
              <a:defRPr/>
            </a:pPr>
            <a:fld id="{7EB9DBF7-D08C-4874-8663-646A9ADBD4FF}" type="datetimeFigureOut">
              <a:rPr lang="en-US"/>
              <a:pPr>
                <a:defRPr/>
              </a:pPr>
              <a:t>9/1/2013</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oto cyaan"/>
          <p:cNvPicPr>
            <a:picLocks noChangeAspect="1" noChangeArrowheads="1"/>
          </p:cNvPicPr>
          <p:nvPr userDrawn="1"/>
        </p:nvPicPr>
        <p:blipFill>
          <a:blip r:embed="rId2"/>
          <a:srcRect/>
          <a:stretch>
            <a:fillRect/>
          </a:stretch>
        </p:blipFill>
        <p:spPr bwMode="auto">
          <a:xfrm>
            <a:off x="5659438" y="1268413"/>
            <a:ext cx="3484562" cy="4032250"/>
          </a:xfrm>
          <a:prstGeom prst="rect">
            <a:avLst/>
          </a:prstGeom>
          <a:noFill/>
          <a:ln w="9525">
            <a:noFill/>
            <a:miter lim="800000"/>
            <a:headEnd/>
            <a:tailEnd/>
          </a:ln>
        </p:spPr>
      </p:pic>
      <p:pic>
        <p:nvPicPr>
          <p:cNvPr id="5" name="Picture 5" descr="300dpi cyaantransparant"/>
          <p:cNvPicPr>
            <a:picLocks noChangeAspect="1" noChangeArrowheads="1"/>
          </p:cNvPicPr>
          <p:nvPr/>
        </p:nvPicPr>
        <p:blipFill>
          <a:blip r:embed="rId3"/>
          <a:srcRect/>
          <a:stretch>
            <a:fillRect/>
          </a:stretch>
        </p:blipFill>
        <p:spPr bwMode="auto">
          <a:xfrm>
            <a:off x="0" y="-12700"/>
            <a:ext cx="9140825" cy="6854825"/>
          </a:xfrm>
          <a:prstGeom prst="rect">
            <a:avLst/>
          </a:prstGeom>
          <a:noFill/>
          <a:ln w="9525">
            <a:noFill/>
            <a:miter lim="800000"/>
            <a:headEnd/>
            <a:tailEnd/>
          </a:ln>
        </p:spPr>
      </p:pic>
      <p:sp>
        <p:nvSpPr>
          <p:cNvPr id="50178" name="Rectangle 2"/>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AB6A395D-5A42-493C-ADB9-3FAADB374224}"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F56219BC-2B66-4033-B3FC-6A93F1A347E9}"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C4B01C17-8D6C-4955-A759-577046EA38B7}" type="datetimeFigureOut">
              <a:rPr lang="en-US"/>
              <a:pPr>
                <a:defRPr/>
              </a:pPr>
              <a:t>9/1/2013</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53C24837-931E-41B8-86F1-362B60132ED1}"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A94762DA-44CA-47A2-BECF-734DDC33873A}"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7"/>
          <p:cNvSpPr>
            <a:spLocks noGrp="1" noChangeArrowheads="1"/>
          </p:cNvSpPr>
          <p:nvPr>
            <p:ph type="sldNum" sz="quarter" idx="11"/>
          </p:nvPr>
        </p:nvSpPr>
        <p:spPr>
          <a:ln/>
        </p:spPr>
        <p:txBody>
          <a:bodyPr/>
          <a:lstStyle>
            <a:lvl1pPr>
              <a:defRPr/>
            </a:lvl1pPr>
          </a:lstStyle>
          <a:p>
            <a:pPr>
              <a:defRPr/>
            </a:pPr>
            <a:r>
              <a:rPr lang="nl-NL"/>
              <a:t>PAGE </a:t>
            </a:r>
            <a:fld id="{8BD81DB2-C808-4DB3-88E7-5AE37FF61D46}" type="slidenum">
              <a:rPr lang="nl-NL"/>
              <a:pPr>
                <a:defRPr/>
              </a:pPr>
              <a:t>‹#›</a:t>
            </a:fld>
            <a:endParaRPr lang="nl-NL"/>
          </a:p>
        </p:txBody>
      </p:sp>
      <p:sp>
        <p:nvSpPr>
          <p:cNvPr id="9"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7"/>
          <p:cNvSpPr>
            <a:spLocks noGrp="1" noChangeArrowheads="1"/>
          </p:cNvSpPr>
          <p:nvPr>
            <p:ph type="sldNum" sz="quarter" idx="11"/>
          </p:nvPr>
        </p:nvSpPr>
        <p:spPr>
          <a:ln/>
        </p:spPr>
        <p:txBody>
          <a:bodyPr/>
          <a:lstStyle>
            <a:lvl1pPr>
              <a:defRPr/>
            </a:lvl1pPr>
          </a:lstStyle>
          <a:p>
            <a:pPr>
              <a:defRPr/>
            </a:pPr>
            <a:r>
              <a:rPr lang="nl-NL"/>
              <a:t>PAGE </a:t>
            </a:r>
            <a:fld id="{44A91863-184A-44AF-B90C-31019671E967}" type="slidenum">
              <a:rPr lang="nl-NL"/>
              <a:pPr>
                <a:defRPr/>
              </a:pPr>
              <a:t>‹#›</a:t>
            </a:fld>
            <a:endParaRPr lang="nl-NL"/>
          </a:p>
        </p:txBody>
      </p:sp>
      <p:sp>
        <p:nvSpPr>
          <p:cNvPr id="5"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7"/>
          <p:cNvSpPr>
            <a:spLocks noGrp="1" noChangeArrowheads="1"/>
          </p:cNvSpPr>
          <p:nvPr>
            <p:ph type="sldNum" sz="quarter" idx="11"/>
          </p:nvPr>
        </p:nvSpPr>
        <p:spPr>
          <a:ln/>
        </p:spPr>
        <p:txBody>
          <a:bodyPr/>
          <a:lstStyle>
            <a:lvl1pPr>
              <a:defRPr/>
            </a:lvl1pPr>
          </a:lstStyle>
          <a:p>
            <a:pPr>
              <a:defRPr/>
            </a:pPr>
            <a:r>
              <a:rPr lang="nl-NL"/>
              <a:t>PAGE </a:t>
            </a:r>
            <a:fld id="{80E81841-E34A-4C1B-B165-3A638894CD9E}" type="slidenum">
              <a:rPr lang="nl-NL"/>
              <a:pPr>
                <a:defRPr/>
              </a:pPr>
              <a:t>‹#›</a:t>
            </a:fld>
            <a:endParaRPr lang="nl-NL"/>
          </a:p>
        </p:txBody>
      </p:sp>
      <p:sp>
        <p:nvSpPr>
          <p:cNvPr id="4"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E996C97A-12D6-4194-B0A5-BE89AA083CF1}"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A9BE6FB5-D939-4BAD-BACD-817B670278AF}"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DB71035D-E436-4A11-A8EC-7CA55F5AA9D0}"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5C693ACF-8B45-4644-81D2-E491CEA547C9}"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F69B9A65-DB3B-454A-894A-B2BF14B6364B}" type="datetime1">
              <a:rPr lang="nl-NL"/>
              <a:pPr>
                <a:defRPr/>
              </a:pPr>
              <a:t>1-9-2013</a:t>
            </a:fld>
            <a:endParaRPr lang="nl-N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0164" name="Rectangle 4"/>
          <p:cNvSpPr>
            <a:spLocks noGrp="1" noChangeArrowheads="1"/>
          </p:cNvSpPr>
          <p:nvPr>
            <p:ph type="ctrTitle"/>
          </p:nvPr>
        </p:nvSpPr>
        <p:spPr>
          <a:xfrm>
            <a:off x="611188" y="1619250"/>
            <a:ext cx="5616575" cy="1470025"/>
          </a:xfrm>
        </p:spPr>
        <p:txBody>
          <a:bodyPr/>
          <a:lstStyle>
            <a:lvl1pPr>
              <a:defRPr/>
            </a:lvl1pPr>
          </a:lstStyle>
          <a:p>
            <a:pPr lvl="0"/>
            <a:r>
              <a:rPr lang="en-US" noProof="0" smtClean="0"/>
              <a:t>Click to edit Master title style</a:t>
            </a:r>
            <a:endParaRPr lang="nl-NL" noProof="0" smtClean="0"/>
          </a:p>
        </p:txBody>
      </p:sp>
      <p:sp>
        <p:nvSpPr>
          <p:cNvPr id="22016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pPr lvl="0"/>
            <a:r>
              <a:rPr lang="en-US" noProof="0" smtClean="0"/>
              <a:t>Click to edit Master subtitle style</a:t>
            </a:r>
            <a:endParaRPr lang="nl-NL" noProof="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D0080395-861D-456D-8D4C-9E0AE7A23B25}" type="slidenum">
              <a:rPr lang="en-US"/>
              <a:pPr>
                <a:defRPr/>
              </a:pPr>
              <a:t>‹#›</a:t>
            </a:fld>
            <a:endParaRPr lang="en-US"/>
          </a:p>
        </p:txBody>
      </p:sp>
      <p:sp>
        <p:nvSpPr>
          <p:cNvPr id="7" name="Rectangle 13"/>
          <p:cNvSpPr>
            <a:spLocks noGrp="1" noChangeArrowheads="1"/>
          </p:cNvSpPr>
          <p:nvPr>
            <p:ph type="dt" sz="half" idx="12"/>
          </p:nvPr>
        </p:nvSpPr>
        <p:spPr>
          <a:ln/>
        </p:spPr>
        <p:txBody>
          <a:bodyPr/>
          <a:lstStyle>
            <a:lvl1pPr>
              <a:defRPr/>
            </a:lvl1pPr>
          </a:lstStyle>
          <a:p>
            <a:pPr>
              <a:defRPr/>
            </a:pPr>
            <a:fld id="{6E094D71-A3B0-4654-9C91-BC1622427B6B}" type="datetimeFigureOut">
              <a:rPr lang="en-US"/>
              <a:pPr>
                <a:defRPr/>
              </a:pPr>
              <a:t>9/1/2013</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E61BD706-DE66-4ED3-9432-FA5B7B251D8D}"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CEA67EEE-FF4C-492A-8A02-DE77A601044A}"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06C4FE7D-ECCC-4ACA-B661-52F7911C3596}"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6"/>
          <p:cNvSpPr>
            <a:spLocks noGrp="1" noChangeArrowheads="1"/>
          </p:cNvSpPr>
          <p:nvPr>
            <p:ph type="sldNum" sz="quarter" idx="11"/>
          </p:nvPr>
        </p:nvSpPr>
        <p:spPr>
          <a:ln/>
        </p:spPr>
        <p:txBody>
          <a:bodyPr/>
          <a:lstStyle>
            <a:lvl1pPr>
              <a:defRPr/>
            </a:lvl1pPr>
          </a:lstStyle>
          <a:p>
            <a:pPr>
              <a:defRPr/>
            </a:pPr>
            <a:r>
              <a:rPr lang="nl-NL"/>
              <a:t>PAGE </a:t>
            </a:r>
            <a:fld id="{2AF90885-A175-4704-84C3-8C291A9C7E37}" type="slidenum">
              <a:rPr lang="nl-NL"/>
              <a:pPr>
                <a:defRPr/>
              </a:pPr>
              <a:t>‹#›</a:t>
            </a:fld>
            <a:endParaRPr lang="nl-NL"/>
          </a:p>
        </p:txBody>
      </p:sp>
      <p:sp>
        <p:nvSpPr>
          <p:cNvPr id="9"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6"/>
          <p:cNvSpPr>
            <a:spLocks noGrp="1" noChangeArrowheads="1"/>
          </p:cNvSpPr>
          <p:nvPr>
            <p:ph type="sldNum" sz="quarter" idx="11"/>
          </p:nvPr>
        </p:nvSpPr>
        <p:spPr>
          <a:ln/>
        </p:spPr>
        <p:txBody>
          <a:bodyPr/>
          <a:lstStyle>
            <a:lvl1pPr>
              <a:defRPr/>
            </a:lvl1pPr>
          </a:lstStyle>
          <a:p>
            <a:pPr>
              <a:defRPr/>
            </a:pPr>
            <a:r>
              <a:rPr lang="nl-NL"/>
              <a:t>PAGE </a:t>
            </a:r>
            <a:fld id="{9676D5FE-C243-4449-A991-7D6464700C88}" type="slidenum">
              <a:rPr lang="nl-NL"/>
              <a:pPr>
                <a:defRPr/>
              </a:pPr>
              <a:t>‹#›</a:t>
            </a:fld>
            <a:endParaRPr lang="nl-NL"/>
          </a:p>
        </p:txBody>
      </p:sp>
      <p:sp>
        <p:nvSpPr>
          <p:cNvPr id="5"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6"/>
          <p:cNvSpPr>
            <a:spLocks noGrp="1" noChangeArrowheads="1"/>
          </p:cNvSpPr>
          <p:nvPr>
            <p:ph type="sldNum" sz="quarter" idx="11"/>
          </p:nvPr>
        </p:nvSpPr>
        <p:spPr>
          <a:ln/>
        </p:spPr>
        <p:txBody>
          <a:bodyPr/>
          <a:lstStyle>
            <a:lvl1pPr>
              <a:defRPr/>
            </a:lvl1pPr>
          </a:lstStyle>
          <a:p>
            <a:pPr>
              <a:defRPr/>
            </a:pPr>
            <a:r>
              <a:rPr lang="nl-NL"/>
              <a:t>PAGE </a:t>
            </a:r>
            <a:fld id="{8B5BCFE0-60E8-46A8-9816-7393C3675EF3}" type="slidenum">
              <a:rPr lang="nl-NL"/>
              <a:pPr>
                <a:defRPr/>
              </a:pPr>
              <a:t>‹#›</a:t>
            </a:fld>
            <a:endParaRPr lang="nl-NL"/>
          </a:p>
        </p:txBody>
      </p:sp>
      <p:sp>
        <p:nvSpPr>
          <p:cNvPr id="4"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7D347021-A9C7-4527-95F0-CBE34C35057B}"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88C70095-F695-4DCA-A2E2-EBDDAB8A70D9}"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1C437210-95D9-4725-BBB0-ABC9F4E6EA94}"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E462D039-0AD6-4930-8408-51B5C6302DE0}"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F8E102F7-466C-4E33-998D-62211B970890}" type="datetime1">
              <a:rPr lang="nl-NL"/>
              <a:pPr>
                <a:defRPr/>
              </a:pPr>
              <a:t>1-9-2013</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16" descr="orang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sp>
        <p:nvSpPr>
          <p:cNvPr id="1027"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235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endParaRPr lang="en-US"/>
          </a:p>
        </p:txBody>
      </p:sp>
      <p:pic>
        <p:nvPicPr>
          <p:cNvPr id="1029" name="Picture 10"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23563" name="Rectangle 11"/>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smtClean="0">
                <a:solidFill>
                  <a:schemeClr val="tx2"/>
                </a:solidFill>
                <a:latin typeface="+mn-lt"/>
                <a:cs typeface="+mn-cs"/>
              </a:defRPr>
            </a:lvl1pPr>
          </a:lstStyle>
          <a:p>
            <a:pPr>
              <a:defRPr/>
            </a:pPr>
            <a:fld id="{F5CFE053-FCE1-4EBF-AE69-A5BB11BE0B83}" type="slidenum">
              <a:rPr lang="en-US"/>
              <a:pPr>
                <a:defRPr/>
              </a:pPr>
              <a:t>‹#›</a:t>
            </a:fld>
            <a:endParaRPr lang="en-US"/>
          </a:p>
        </p:txBody>
      </p:sp>
      <p:pic>
        <p:nvPicPr>
          <p:cNvPr id="1031" name="Picture 12"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235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smtClean="0">
                <a:solidFill>
                  <a:schemeClr val="tx2"/>
                </a:solidFill>
                <a:latin typeface="+mn-lt"/>
                <a:cs typeface="+mn-cs"/>
              </a:defRPr>
            </a:lvl1pPr>
          </a:lstStyle>
          <a:p>
            <a:pPr>
              <a:defRPr/>
            </a:pPr>
            <a:fld id="{88DB4FD1-766F-4B5E-B777-91D84B2B4EF3}" type="datetimeFigureOut">
              <a:rPr lang="en-US"/>
              <a:pPr>
                <a:defRPr/>
              </a:pPr>
              <a:t>9/1/2013</a:t>
            </a:fld>
            <a:endParaRPr lang="en-US"/>
          </a:p>
        </p:txBody>
      </p:sp>
      <p:sp>
        <p:nvSpPr>
          <p:cNvPr id="1033" name="Rectangle 14"/>
          <p:cNvSpPr>
            <a:spLocks noGrp="1" noChangeArrowheads="1"/>
          </p:cNvSpPr>
          <p:nvPr>
            <p:ph type="body" idx="1"/>
          </p:nvPr>
        </p:nvSpPr>
        <p:spPr bwMode="auto">
          <a:xfrm>
            <a:off x="611188" y="1600200"/>
            <a:ext cx="7994650"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25" r:id="rId1"/>
    <p:sldLayoutId id="2147483814" r:id="rId2"/>
    <p:sldLayoutId id="2147483813" r:id="rId3"/>
    <p:sldLayoutId id="2147483812" r:id="rId4"/>
    <p:sldLayoutId id="2147483811" r:id="rId5"/>
    <p:sldLayoutId id="2147483810" r:id="rId6"/>
    <p:sldLayoutId id="2147483809" r:id="rId7"/>
    <p:sldLayoutId id="2147483808" r:id="rId8"/>
    <p:sldLayoutId id="2147483807" r:id="rId9"/>
    <p:sldLayoutId id="2147483806" r:id="rId10"/>
    <p:sldLayoutId id="2147483805" r:id="rId11"/>
  </p:sldLayoutIdLst>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6575" indent="-266700" algn="l" rtl="0" fontAlgn="base">
        <a:spcBef>
          <a:spcPct val="20000"/>
        </a:spcBef>
        <a:spcAft>
          <a:spcPct val="0"/>
        </a:spcAft>
        <a:buClr>
          <a:schemeClr val="tx1"/>
        </a:buClr>
        <a:buChar char="•"/>
        <a:defRPr sz="2200" b="1">
          <a:solidFill>
            <a:schemeClr val="tx1"/>
          </a:solidFill>
          <a:latin typeface="+mn-lt"/>
        </a:defRPr>
      </a:lvl2pPr>
      <a:lvl3pPr marL="809625" indent="-265113" algn="l" rtl="0" fontAlgn="base">
        <a:spcBef>
          <a:spcPct val="20000"/>
        </a:spcBef>
        <a:spcAft>
          <a:spcPct val="0"/>
        </a:spcAft>
        <a:buClr>
          <a:schemeClr val="tx1"/>
        </a:buClr>
        <a:buFont typeface="Arial" charset="0"/>
        <a:buChar char="−"/>
        <a:defRPr sz="2200" b="1">
          <a:solidFill>
            <a:schemeClr val="tx1"/>
          </a:solidFill>
          <a:latin typeface="+mn-lt"/>
        </a:defRPr>
      </a:lvl3pPr>
      <a:lvl4pPr marL="1090613" indent="-2794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57175"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1618" name="Picture 18" descr="blu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sp>
        <p:nvSpPr>
          <p:cNvPr id="111619"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235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endParaRPr lang="en-US"/>
          </a:p>
        </p:txBody>
      </p:sp>
      <p:pic>
        <p:nvPicPr>
          <p:cNvPr id="111621" name="Picture 10"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23563" name="Rectangle 11"/>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smtClean="0">
                <a:solidFill>
                  <a:schemeClr val="tx2"/>
                </a:solidFill>
                <a:latin typeface="+mn-lt"/>
                <a:cs typeface="+mn-cs"/>
              </a:defRPr>
            </a:lvl1pPr>
          </a:lstStyle>
          <a:p>
            <a:pPr>
              <a:defRPr/>
            </a:pPr>
            <a:fld id="{74811D31-7351-4E31-B5E0-20DE353E193B}" type="slidenum">
              <a:rPr lang="en-US"/>
              <a:pPr>
                <a:defRPr/>
              </a:pPr>
              <a:t>‹#›</a:t>
            </a:fld>
            <a:endParaRPr lang="en-US"/>
          </a:p>
        </p:txBody>
      </p:sp>
      <p:pic>
        <p:nvPicPr>
          <p:cNvPr id="111623" name="Picture 12"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235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smtClean="0">
                <a:solidFill>
                  <a:schemeClr val="tx2"/>
                </a:solidFill>
                <a:latin typeface="+mn-lt"/>
                <a:cs typeface="+mn-cs"/>
              </a:defRPr>
            </a:lvl1pPr>
          </a:lstStyle>
          <a:p>
            <a:pPr>
              <a:defRPr/>
            </a:pPr>
            <a:fld id="{2AB35DB4-8D92-4D12-9517-4B0BB85E1BE4}" type="datetimeFigureOut">
              <a:rPr lang="en-US"/>
              <a:pPr>
                <a:defRPr/>
              </a:pPr>
              <a:t>9/1/2013</a:t>
            </a:fld>
            <a:endParaRPr lang="en-US"/>
          </a:p>
        </p:txBody>
      </p:sp>
      <p:sp>
        <p:nvSpPr>
          <p:cNvPr id="111625" name="Rectangle 14"/>
          <p:cNvSpPr>
            <a:spLocks noGrp="1" noChangeArrowheads="1"/>
          </p:cNvSpPr>
          <p:nvPr>
            <p:ph type="body" idx="1"/>
          </p:nvPr>
        </p:nvSpPr>
        <p:spPr bwMode="auto">
          <a:xfrm>
            <a:off x="611188" y="1600200"/>
            <a:ext cx="7994650"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34" r:id="rId1"/>
    <p:sldLayoutId id="2147483904" r:id="rId2"/>
    <p:sldLayoutId id="2147483903" r:id="rId3"/>
    <p:sldLayoutId id="2147483902" r:id="rId4"/>
    <p:sldLayoutId id="2147483901" r:id="rId5"/>
    <p:sldLayoutId id="2147483900" r:id="rId6"/>
    <p:sldLayoutId id="2147483899" r:id="rId7"/>
    <p:sldLayoutId id="2147483898" r:id="rId8"/>
    <p:sldLayoutId id="2147483897" r:id="rId9"/>
    <p:sldLayoutId id="2147483896" r:id="rId10"/>
    <p:sldLayoutId id="2147483895" r:id="rId11"/>
  </p:sldLayoutIdLst>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6575" indent="-266700" algn="l" rtl="0" fontAlgn="base">
        <a:spcBef>
          <a:spcPct val="20000"/>
        </a:spcBef>
        <a:spcAft>
          <a:spcPct val="0"/>
        </a:spcAft>
        <a:buClr>
          <a:schemeClr val="tx1"/>
        </a:buClr>
        <a:buChar char="•"/>
        <a:defRPr sz="2200" b="1">
          <a:solidFill>
            <a:schemeClr val="tx1"/>
          </a:solidFill>
          <a:latin typeface="+mn-lt"/>
        </a:defRPr>
      </a:lvl2pPr>
      <a:lvl3pPr marL="809625" indent="-265113" algn="l" rtl="0" fontAlgn="base">
        <a:spcBef>
          <a:spcPct val="20000"/>
        </a:spcBef>
        <a:spcAft>
          <a:spcPct val="0"/>
        </a:spcAft>
        <a:buClr>
          <a:schemeClr val="tx1"/>
        </a:buClr>
        <a:buFont typeface="Arial" charset="0"/>
        <a:buChar char="−"/>
        <a:defRPr sz="2200" b="1">
          <a:solidFill>
            <a:schemeClr val="tx1"/>
          </a:solidFill>
          <a:latin typeface="+mn-lt"/>
        </a:defRPr>
      </a:lvl3pPr>
      <a:lvl4pPr marL="1090613" indent="-2794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57175"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23906" name="Picture 19" descr="blu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pic>
        <p:nvPicPr>
          <p:cNvPr id="123907" name="Picture 9"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123908"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r>
              <a:rPr lang="nl-NL"/>
              <a:t>PAGE </a:t>
            </a:r>
            <a:fld id="{C1A13F00-D691-4908-87BB-6775D51426F9}" type="slidenum">
              <a:rPr lang="nl-NL"/>
              <a:pPr>
                <a:defRPr/>
              </a:pPr>
              <a:t>‹#›</a:t>
            </a:fld>
            <a:endParaRPr lang="nl-NL"/>
          </a:p>
        </p:txBody>
      </p:sp>
      <p:pic>
        <p:nvPicPr>
          <p:cNvPr id="123911" name="Picture 11"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491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fld id="{7A58A2EA-A5F4-41E2-AE58-11B7E1E20E28}" type="datetime1">
              <a:rPr lang="nl-NL"/>
              <a:pPr>
                <a:defRPr/>
              </a:pPr>
              <a:t>1-9-2013</a:t>
            </a:fld>
            <a:endParaRPr lang="nl-NL"/>
          </a:p>
        </p:txBody>
      </p:sp>
      <p:sp>
        <p:nvSpPr>
          <p:cNvPr id="123913" name="Rectangle 15"/>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35" r:id="rId1"/>
    <p:sldLayoutId id="2147483914" r:id="rId2"/>
    <p:sldLayoutId id="2147483913" r:id="rId3"/>
    <p:sldLayoutId id="2147483912" r:id="rId4"/>
    <p:sldLayoutId id="2147483911" r:id="rId5"/>
    <p:sldLayoutId id="2147483910" r:id="rId6"/>
    <p:sldLayoutId id="2147483909" r:id="rId7"/>
    <p:sldLayoutId id="2147483908" r:id="rId8"/>
    <p:sldLayoutId id="2147483907" r:id="rId9"/>
    <p:sldLayoutId id="2147483906" r:id="rId10"/>
    <p:sldLayoutId id="2147483905"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36194" name="Picture 13" descr="blu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pic>
        <p:nvPicPr>
          <p:cNvPr id="136195" name="Picture 2"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136196"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219141" name="Rectangle 5"/>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nl-NL"/>
              <a:t>/ name of department</a:t>
            </a:r>
          </a:p>
        </p:txBody>
      </p:sp>
      <p:sp>
        <p:nvSpPr>
          <p:cNvPr id="219142" name="Rectangle 6"/>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r>
              <a:rPr lang="nl-NL"/>
              <a:t>PAGE </a:t>
            </a:r>
            <a:fld id="{04CC490D-720A-4DAB-9366-01E0E01F9BA3}" type="slidenum">
              <a:rPr lang="nl-NL"/>
              <a:pPr>
                <a:defRPr/>
              </a:pPr>
              <a:t>‹#›</a:t>
            </a:fld>
            <a:endParaRPr lang="nl-NL"/>
          </a:p>
        </p:txBody>
      </p:sp>
      <p:pic>
        <p:nvPicPr>
          <p:cNvPr id="136199" name="Picture 7"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219144" name="Rectangle 8"/>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fld id="{9B1CD5A5-AA83-4361-942F-47A8D6F9647F}" type="datetime1">
              <a:rPr lang="nl-NL"/>
              <a:pPr>
                <a:defRPr/>
              </a:pPr>
              <a:t>1-9-2013</a:t>
            </a:fld>
            <a:endParaRPr lang="nl-NL"/>
          </a:p>
        </p:txBody>
      </p:sp>
      <p:sp>
        <p:nvSpPr>
          <p:cNvPr id="136201" name="Rectangle 9"/>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36" r:id="rId1"/>
    <p:sldLayoutId id="2147483924" r:id="rId2"/>
    <p:sldLayoutId id="2147483923" r:id="rId3"/>
    <p:sldLayoutId id="2147483922" r:id="rId4"/>
    <p:sldLayoutId id="2147483921" r:id="rId5"/>
    <p:sldLayoutId id="2147483920" r:id="rId6"/>
    <p:sldLayoutId id="2147483919" r:id="rId7"/>
    <p:sldLayoutId id="2147483918" r:id="rId8"/>
    <p:sldLayoutId id="2147483917" r:id="rId9"/>
    <p:sldLayoutId id="2147483916" r:id="rId10"/>
    <p:sldLayoutId id="2147483915"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3314" name="Picture 17" descr="orang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pic>
        <p:nvPicPr>
          <p:cNvPr id="13315" name="Picture 9"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13316"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r>
              <a:rPr lang="nl-NL"/>
              <a:t>PAGE </a:t>
            </a:r>
            <a:fld id="{13C35FAD-A556-4D68-B8CF-A492D4F936A6}" type="slidenum">
              <a:rPr lang="nl-NL"/>
              <a:pPr>
                <a:defRPr/>
              </a:pPr>
              <a:t>‹#›</a:t>
            </a:fld>
            <a:endParaRPr lang="nl-NL"/>
          </a:p>
        </p:txBody>
      </p:sp>
      <p:pic>
        <p:nvPicPr>
          <p:cNvPr id="13319" name="Picture 11"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491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fld id="{A04014C3-F6F7-4DB0-A338-EBEC1411CA9F}" type="datetime1">
              <a:rPr lang="nl-NL"/>
              <a:pPr>
                <a:defRPr/>
              </a:pPr>
              <a:t>1-9-2013</a:t>
            </a:fld>
            <a:endParaRPr lang="nl-NL"/>
          </a:p>
        </p:txBody>
      </p:sp>
      <p:sp>
        <p:nvSpPr>
          <p:cNvPr id="13321" name="Rectangle 15"/>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26"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5602" name="Picture 11" descr="orang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pic>
        <p:nvPicPr>
          <p:cNvPr id="25603" name="Picture 2"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25604"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219141" name="Rectangle 5"/>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nl-NL"/>
              <a:t>/ name of department</a:t>
            </a:r>
          </a:p>
        </p:txBody>
      </p:sp>
      <p:sp>
        <p:nvSpPr>
          <p:cNvPr id="219142" name="Rectangle 6"/>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r>
              <a:rPr lang="nl-NL"/>
              <a:t>PAGE </a:t>
            </a:r>
            <a:fld id="{32AE7991-5B24-42A1-8279-F857CFFCF898}" type="slidenum">
              <a:rPr lang="nl-NL"/>
              <a:pPr>
                <a:defRPr/>
              </a:pPr>
              <a:t>‹#›</a:t>
            </a:fld>
            <a:endParaRPr lang="nl-NL"/>
          </a:p>
        </p:txBody>
      </p:sp>
      <p:pic>
        <p:nvPicPr>
          <p:cNvPr id="25607" name="Picture 7"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219144" name="Rectangle 8"/>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fld id="{B563367C-9E0A-47A8-8675-6E3309DC0C6F}" type="datetime1">
              <a:rPr lang="nl-NL"/>
              <a:pPr>
                <a:defRPr/>
              </a:pPr>
              <a:t>1-9-2013</a:t>
            </a:fld>
            <a:endParaRPr lang="nl-NL"/>
          </a:p>
        </p:txBody>
      </p:sp>
      <p:sp>
        <p:nvSpPr>
          <p:cNvPr id="25609" name="Rectangle 9"/>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27" r:id="rId1"/>
    <p:sldLayoutId id="2147483834" r:id="rId2"/>
    <p:sldLayoutId id="2147483833" r:id="rId3"/>
    <p:sldLayoutId id="2147483832" r:id="rId4"/>
    <p:sldLayoutId id="2147483831" r:id="rId5"/>
    <p:sldLayoutId id="2147483830" r:id="rId6"/>
    <p:sldLayoutId id="2147483829" r:id="rId7"/>
    <p:sldLayoutId id="2147483828" r:id="rId8"/>
    <p:sldLayoutId id="2147483827" r:id="rId9"/>
    <p:sldLayoutId id="2147483826" r:id="rId10"/>
    <p:sldLayoutId id="2147483825"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7890" name="Picture 16" descr="orang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sp>
        <p:nvSpPr>
          <p:cNvPr id="37891"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235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endParaRPr lang="en-US"/>
          </a:p>
        </p:txBody>
      </p:sp>
      <p:pic>
        <p:nvPicPr>
          <p:cNvPr id="37893" name="Picture 10"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23563" name="Rectangle 11"/>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smtClean="0">
                <a:solidFill>
                  <a:schemeClr val="tx2"/>
                </a:solidFill>
                <a:latin typeface="+mn-lt"/>
                <a:cs typeface="+mn-cs"/>
              </a:defRPr>
            </a:lvl1pPr>
          </a:lstStyle>
          <a:p>
            <a:pPr>
              <a:defRPr/>
            </a:pPr>
            <a:fld id="{8C284C89-D175-47F7-947F-C9CBB87380A3}" type="slidenum">
              <a:rPr lang="en-US"/>
              <a:pPr>
                <a:defRPr/>
              </a:pPr>
              <a:t>‹#›</a:t>
            </a:fld>
            <a:endParaRPr lang="en-US"/>
          </a:p>
        </p:txBody>
      </p:sp>
      <p:pic>
        <p:nvPicPr>
          <p:cNvPr id="37895" name="Picture 12"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235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smtClean="0">
                <a:solidFill>
                  <a:schemeClr val="tx2"/>
                </a:solidFill>
                <a:latin typeface="+mn-lt"/>
                <a:cs typeface="+mn-cs"/>
              </a:defRPr>
            </a:lvl1pPr>
          </a:lstStyle>
          <a:p>
            <a:pPr>
              <a:defRPr/>
            </a:pPr>
            <a:fld id="{E3995801-3D43-44A7-B854-5798CF7A224F}" type="datetimeFigureOut">
              <a:rPr lang="en-US"/>
              <a:pPr>
                <a:defRPr/>
              </a:pPr>
              <a:t>9/1/2013</a:t>
            </a:fld>
            <a:endParaRPr lang="en-US"/>
          </a:p>
        </p:txBody>
      </p:sp>
      <p:sp>
        <p:nvSpPr>
          <p:cNvPr id="37897" name="Rectangle 14"/>
          <p:cNvSpPr>
            <a:spLocks noGrp="1" noChangeArrowheads="1"/>
          </p:cNvSpPr>
          <p:nvPr>
            <p:ph type="body" idx="1"/>
          </p:nvPr>
        </p:nvSpPr>
        <p:spPr bwMode="auto">
          <a:xfrm>
            <a:off x="611188" y="1600200"/>
            <a:ext cx="7994650"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28" r:id="rId1"/>
    <p:sldLayoutId id="2147483844" r:id="rId2"/>
    <p:sldLayoutId id="2147483843" r:id="rId3"/>
    <p:sldLayoutId id="2147483842" r:id="rId4"/>
    <p:sldLayoutId id="2147483841" r:id="rId5"/>
    <p:sldLayoutId id="2147483840" r:id="rId6"/>
    <p:sldLayoutId id="2147483839" r:id="rId7"/>
    <p:sldLayoutId id="2147483838" r:id="rId8"/>
    <p:sldLayoutId id="2147483837" r:id="rId9"/>
    <p:sldLayoutId id="2147483836" r:id="rId10"/>
    <p:sldLayoutId id="2147483835" r:id="rId11"/>
  </p:sldLayoutIdLst>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6575" indent="-266700" algn="l" rtl="0" fontAlgn="base">
        <a:spcBef>
          <a:spcPct val="20000"/>
        </a:spcBef>
        <a:spcAft>
          <a:spcPct val="0"/>
        </a:spcAft>
        <a:buClr>
          <a:schemeClr val="tx1"/>
        </a:buClr>
        <a:buChar char="•"/>
        <a:defRPr sz="2200" b="1">
          <a:solidFill>
            <a:schemeClr val="tx1"/>
          </a:solidFill>
          <a:latin typeface="+mn-lt"/>
        </a:defRPr>
      </a:lvl2pPr>
      <a:lvl3pPr marL="809625" indent="-265113" algn="l" rtl="0" fontAlgn="base">
        <a:spcBef>
          <a:spcPct val="20000"/>
        </a:spcBef>
        <a:spcAft>
          <a:spcPct val="0"/>
        </a:spcAft>
        <a:buClr>
          <a:schemeClr val="tx1"/>
        </a:buClr>
        <a:buFont typeface="Arial" charset="0"/>
        <a:buChar char="−"/>
        <a:defRPr sz="2200" b="1">
          <a:solidFill>
            <a:schemeClr val="tx1"/>
          </a:solidFill>
          <a:latin typeface="+mn-lt"/>
        </a:defRPr>
      </a:lvl3pPr>
      <a:lvl4pPr marL="1090613" indent="-2794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57175"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50178" name="Picture 17" descr="orang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pic>
        <p:nvPicPr>
          <p:cNvPr id="50179" name="Picture 9"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50180"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r>
              <a:rPr lang="nl-NL"/>
              <a:t>PAGE </a:t>
            </a:r>
            <a:fld id="{EF277F54-74B0-407C-B21A-39700BA17B7B}" type="slidenum">
              <a:rPr lang="nl-NL"/>
              <a:pPr>
                <a:defRPr/>
              </a:pPr>
              <a:t>‹#›</a:t>
            </a:fld>
            <a:endParaRPr lang="nl-NL"/>
          </a:p>
        </p:txBody>
      </p:sp>
      <p:pic>
        <p:nvPicPr>
          <p:cNvPr id="50183" name="Picture 11"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491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fld id="{C7619346-4863-40DD-A32C-07216C8C7535}" type="datetime1">
              <a:rPr lang="nl-NL"/>
              <a:pPr>
                <a:defRPr/>
              </a:pPr>
              <a:t>1-9-2013</a:t>
            </a:fld>
            <a:endParaRPr lang="nl-NL"/>
          </a:p>
        </p:txBody>
      </p:sp>
      <p:sp>
        <p:nvSpPr>
          <p:cNvPr id="50185" name="Rectangle 15"/>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29" r:id="rId1"/>
    <p:sldLayoutId id="2147483854" r:id="rId2"/>
    <p:sldLayoutId id="2147483853" r:id="rId3"/>
    <p:sldLayoutId id="2147483852" r:id="rId4"/>
    <p:sldLayoutId id="2147483851" r:id="rId5"/>
    <p:sldLayoutId id="2147483850" r:id="rId6"/>
    <p:sldLayoutId id="2147483849" r:id="rId7"/>
    <p:sldLayoutId id="2147483848" r:id="rId8"/>
    <p:sldLayoutId id="2147483847" r:id="rId9"/>
    <p:sldLayoutId id="2147483846" r:id="rId10"/>
    <p:sldLayoutId id="2147483845"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62466" name="Picture 11" descr="orange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pic>
        <p:nvPicPr>
          <p:cNvPr id="62467" name="Picture 2"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62468"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219141" name="Rectangle 5"/>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nl-NL"/>
              <a:t>/ name of department</a:t>
            </a:r>
          </a:p>
        </p:txBody>
      </p:sp>
      <p:sp>
        <p:nvSpPr>
          <p:cNvPr id="219142" name="Rectangle 6"/>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r>
              <a:rPr lang="nl-NL"/>
              <a:t>PAGE </a:t>
            </a:r>
            <a:fld id="{03CEF5E4-B1EA-4BB8-8D77-1FE9130013CA}" type="slidenum">
              <a:rPr lang="nl-NL"/>
              <a:pPr>
                <a:defRPr/>
              </a:pPr>
              <a:t>‹#›</a:t>
            </a:fld>
            <a:endParaRPr lang="nl-NL"/>
          </a:p>
        </p:txBody>
      </p:sp>
      <p:pic>
        <p:nvPicPr>
          <p:cNvPr id="62471" name="Picture 7"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219144" name="Rectangle 8"/>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fld id="{C91FF065-FC93-4CFE-83CB-795D0BB6D728}" type="datetime1">
              <a:rPr lang="nl-NL"/>
              <a:pPr>
                <a:defRPr/>
              </a:pPr>
              <a:t>1-9-2013</a:t>
            </a:fld>
            <a:endParaRPr lang="nl-NL"/>
          </a:p>
        </p:txBody>
      </p:sp>
      <p:sp>
        <p:nvSpPr>
          <p:cNvPr id="62473" name="Rectangle 9"/>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30" r:id="rId1"/>
    <p:sldLayoutId id="2147483864" r:id="rId2"/>
    <p:sldLayoutId id="2147483863" r:id="rId3"/>
    <p:sldLayoutId id="2147483862" r:id="rId4"/>
    <p:sldLayoutId id="2147483861" r:id="rId5"/>
    <p:sldLayoutId id="2147483860" r:id="rId6"/>
    <p:sldLayoutId id="2147483859" r:id="rId7"/>
    <p:sldLayoutId id="2147483858" r:id="rId8"/>
    <p:sldLayoutId id="2147483857" r:id="rId9"/>
    <p:sldLayoutId id="2147483856" r:id="rId10"/>
    <p:sldLayoutId id="2147483855"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4754" name="Picture 9" descr="cyan bar"/>
          <p:cNvPicPr>
            <a:picLocks noChangeAspect="1" noChangeArrowheads="1"/>
          </p:cNvPicPr>
          <p:nvPr/>
        </p:nvPicPr>
        <p:blipFill>
          <a:blip r:embed="rId13"/>
          <a:srcRect/>
          <a:stretch>
            <a:fillRect/>
          </a:stretch>
        </p:blipFill>
        <p:spPr bwMode="auto">
          <a:xfrm>
            <a:off x="0" y="0"/>
            <a:ext cx="8982075" cy="1295400"/>
          </a:xfrm>
          <a:prstGeom prst="rect">
            <a:avLst/>
          </a:prstGeom>
          <a:noFill/>
          <a:ln w="9525">
            <a:noFill/>
            <a:miter lim="800000"/>
            <a:headEnd/>
            <a:tailEnd/>
          </a:ln>
        </p:spPr>
      </p:pic>
      <p:sp>
        <p:nvSpPr>
          <p:cNvPr id="74755"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235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endParaRPr lang="en-US"/>
          </a:p>
        </p:txBody>
      </p:sp>
      <p:pic>
        <p:nvPicPr>
          <p:cNvPr id="74757" name="Picture 10" descr="date bar"/>
          <p:cNvPicPr>
            <a:picLocks noChangeAspect="1" noChangeArrowheads="1"/>
          </p:cNvPicPr>
          <p:nvPr/>
        </p:nvPicPr>
        <p:blipFill>
          <a:blip r:embed="rId14"/>
          <a:srcRect/>
          <a:stretch>
            <a:fillRect/>
          </a:stretch>
        </p:blipFill>
        <p:spPr bwMode="auto">
          <a:xfrm>
            <a:off x="7019925" y="6408738"/>
            <a:ext cx="2124075" cy="447675"/>
          </a:xfrm>
          <a:prstGeom prst="rect">
            <a:avLst/>
          </a:prstGeom>
          <a:noFill/>
          <a:ln w="9525">
            <a:noFill/>
            <a:miter lim="800000"/>
            <a:headEnd/>
            <a:tailEnd/>
          </a:ln>
        </p:spPr>
      </p:pic>
      <p:sp>
        <p:nvSpPr>
          <p:cNvPr id="23563" name="Rectangle 11"/>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smtClean="0">
                <a:solidFill>
                  <a:schemeClr val="tx2"/>
                </a:solidFill>
                <a:latin typeface="+mn-lt"/>
                <a:cs typeface="+mn-cs"/>
              </a:defRPr>
            </a:lvl1pPr>
          </a:lstStyle>
          <a:p>
            <a:pPr>
              <a:defRPr/>
            </a:pPr>
            <a:fld id="{6B9F3E9F-8C7A-4271-8E94-90DA8B52353E}" type="slidenum">
              <a:rPr lang="en-US"/>
              <a:pPr>
                <a:defRPr/>
              </a:pPr>
              <a:t>‹#›</a:t>
            </a:fld>
            <a:endParaRPr lang="en-US"/>
          </a:p>
        </p:txBody>
      </p:sp>
      <p:pic>
        <p:nvPicPr>
          <p:cNvPr id="74759" name="Picture 12"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235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smtClean="0">
                <a:solidFill>
                  <a:schemeClr val="tx2"/>
                </a:solidFill>
                <a:latin typeface="+mn-lt"/>
                <a:cs typeface="+mn-cs"/>
              </a:defRPr>
            </a:lvl1pPr>
          </a:lstStyle>
          <a:p>
            <a:pPr>
              <a:defRPr/>
            </a:pPr>
            <a:fld id="{AC285616-F518-4E23-82E5-4B8258B3E228}" type="datetimeFigureOut">
              <a:rPr lang="en-US"/>
              <a:pPr>
                <a:defRPr/>
              </a:pPr>
              <a:t>9/1/2013</a:t>
            </a:fld>
            <a:endParaRPr lang="en-US"/>
          </a:p>
        </p:txBody>
      </p:sp>
      <p:sp>
        <p:nvSpPr>
          <p:cNvPr id="74761" name="Rectangle 14"/>
          <p:cNvSpPr>
            <a:spLocks noGrp="1" noChangeArrowheads="1"/>
          </p:cNvSpPr>
          <p:nvPr>
            <p:ph type="body" idx="1"/>
          </p:nvPr>
        </p:nvSpPr>
        <p:spPr bwMode="auto">
          <a:xfrm>
            <a:off x="611188" y="1600200"/>
            <a:ext cx="7994650"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31" r:id="rId1"/>
    <p:sldLayoutId id="2147483874" r:id="rId2"/>
    <p:sldLayoutId id="2147483873" r:id="rId3"/>
    <p:sldLayoutId id="2147483872" r:id="rId4"/>
    <p:sldLayoutId id="2147483871" r:id="rId5"/>
    <p:sldLayoutId id="2147483870" r:id="rId6"/>
    <p:sldLayoutId id="2147483869" r:id="rId7"/>
    <p:sldLayoutId id="2147483868" r:id="rId8"/>
    <p:sldLayoutId id="2147483867" r:id="rId9"/>
    <p:sldLayoutId id="2147483866" r:id="rId10"/>
    <p:sldLayoutId id="2147483865" r:id="rId11"/>
  </p:sldLayoutIdLst>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6575" indent="-266700" algn="l" rtl="0" fontAlgn="base">
        <a:spcBef>
          <a:spcPct val="20000"/>
        </a:spcBef>
        <a:spcAft>
          <a:spcPct val="0"/>
        </a:spcAft>
        <a:buClr>
          <a:schemeClr val="tx1"/>
        </a:buClr>
        <a:buChar char="•"/>
        <a:defRPr sz="2200" b="1">
          <a:solidFill>
            <a:schemeClr val="tx1"/>
          </a:solidFill>
          <a:latin typeface="+mn-lt"/>
        </a:defRPr>
      </a:lvl2pPr>
      <a:lvl3pPr marL="809625" indent="-265113" algn="l" rtl="0" fontAlgn="base">
        <a:spcBef>
          <a:spcPct val="20000"/>
        </a:spcBef>
        <a:spcAft>
          <a:spcPct val="0"/>
        </a:spcAft>
        <a:buClr>
          <a:schemeClr val="tx1"/>
        </a:buClr>
        <a:buFont typeface="Arial" charset="0"/>
        <a:buChar char="−"/>
        <a:defRPr sz="2200" b="1">
          <a:solidFill>
            <a:schemeClr val="tx1"/>
          </a:solidFill>
          <a:latin typeface="+mn-lt"/>
        </a:defRPr>
      </a:lvl3pPr>
      <a:lvl4pPr marL="1090613" indent="-2794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57175"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87042" name="Picture 9" descr="date bar"/>
          <p:cNvPicPr>
            <a:picLocks noChangeAspect="1" noChangeArrowheads="1"/>
          </p:cNvPicPr>
          <p:nvPr/>
        </p:nvPicPr>
        <p:blipFill>
          <a:blip r:embed="rId13"/>
          <a:srcRect/>
          <a:stretch>
            <a:fillRect/>
          </a:stretch>
        </p:blipFill>
        <p:spPr bwMode="auto">
          <a:xfrm>
            <a:off x="7019925" y="6408738"/>
            <a:ext cx="2124075" cy="447675"/>
          </a:xfrm>
          <a:prstGeom prst="rect">
            <a:avLst/>
          </a:prstGeom>
          <a:noFill/>
          <a:ln w="9525">
            <a:noFill/>
            <a:miter lim="800000"/>
            <a:headEnd/>
            <a:tailEnd/>
          </a:ln>
        </p:spPr>
      </p:pic>
      <p:pic>
        <p:nvPicPr>
          <p:cNvPr id="87043" name="Picture 8" descr="cyan bar"/>
          <p:cNvPicPr>
            <a:picLocks noChangeAspect="1" noChangeArrowheads="1"/>
          </p:cNvPicPr>
          <p:nvPr/>
        </p:nvPicPr>
        <p:blipFill>
          <a:blip r:embed="rId14"/>
          <a:srcRect/>
          <a:stretch>
            <a:fillRect/>
          </a:stretch>
        </p:blipFill>
        <p:spPr bwMode="auto">
          <a:xfrm>
            <a:off x="0" y="0"/>
            <a:ext cx="8982075" cy="1295400"/>
          </a:xfrm>
          <a:prstGeom prst="rect">
            <a:avLst/>
          </a:prstGeom>
          <a:noFill/>
          <a:ln w="9525">
            <a:noFill/>
            <a:miter lim="800000"/>
            <a:headEnd/>
            <a:tailEnd/>
          </a:ln>
        </p:spPr>
      </p:pic>
      <p:sp>
        <p:nvSpPr>
          <p:cNvPr id="87044"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r>
              <a:rPr lang="nl-NL"/>
              <a:t>PAGE </a:t>
            </a:r>
            <a:fld id="{FFEB1FAA-8361-43F0-93C2-C6C0CE02F60F}" type="slidenum">
              <a:rPr lang="nl-NL"/>
              <a:pPr>
                <a:defRPr/>
              </a:pPr>
              <a:t>‹#›</a:t>
            </a:fld>
            <a:endParaRPr lang="nl-NL"/>
          </a:p>
        </p:txBody>
      </p:sp>
      <p:pic>
        <p:nvPicPr>
          <p:cNvPr id="87047" name="Picture 11"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49165" name="Rectangle 13"/>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fld id="{F69B9A65-DB3B-454A-894A-B2BF14B6364B}" type="datetime1">
              <a:rPr lang="nl-NL"/>
              <a:pPr>
                <a:defRPr/>
              </a:pPr>
              <a:t>1-9-2013</a:t>
            </a:fld>
            <a:endParaRPr lang="nl-NL"/>
          </a:p>
        </p:txBody>
      </p:sp>
      <p:sp>
        <p:nvSpPr>
          <p:cNvPr id="87049" name="Rectangle 15"/>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32" r:id="rId1"/>
    <p:sldLayoutId id="2147483884" r:id="rId2"/>
    <p:sldLayoutId id="2147483883" r:id="rId3"/>
    <p:sldLayoutId id="2147483882" r:id="rId4"/>
    <p:sldLayoutId id="2147483881" r:id="rId5"/>
    <p:sldLayoutId id="2147483880" r:id="rId6"/>
    <p:sldLayoutId id="2147483879" r:id="rId7"/>
    <p:sldLayoutId id="2147483878" r:id="rId8"/>
    <p:sldLayoutId id="2147483877" r:id="rId9"/>
    <p:sldLayoutId id="2147483876" r:id="rId10"/>
    <p:sldLayoutId id="2147483875"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99330" name="Picture 2" descr="date bar"/>
          <p:cNvPicPr>
            <a:picLocks noChangeAspect="1" noChangeArrowheads="1"/>
          </p:cNvPicPr>
          <p:nvPr/>
        </p:nvPicPr>
        <p:blipFill>
          <a:blip r:embed="rId13"/>
          <a:srcRect/>
          <a:stretch>
            <a:fillRect/>
          </a:stretch>
        </p:blipFill>
        <p:spPr bwMode="auto">
          <a:xfrm>
            <a:off x="7019925" y="6408738"/>
            <a:ext cx="2124075" cy="447675"/>
          </a:xfrm>
          <a:prstGeom prst="rect">
            <a:avLst/>
          </a:prstGeom>
          <a:noFill/>
          <a:ln w="9525">
            <a:noFill/>
            <a:miter lim="800000"/>
            <a:headEnd/>
            <a:tailEnd/>
          </a:ln>
        </p:spPr>
      </p:pic>
      <p:pic>
        <p:nvPicPr>
          <p:cNvPr id="99331" name="Picture 3" descr="cyan bar"/>
          <p:cNvPicPr>
            <a:picLocks noChangeAspect="1" noChangeArrowheads="1"/>
          </p:cNvPicPr>
          <p:nvPr/>
        </p:nvPicPr>
        <p:blipFill>
          <a:blip r:embed="rId14"/>
          <a:srcRect/>
          <a:stretch>
            <a:fillRect/>
          </a:stretch>
        </p:blipFill>
        <p:spPr bwMode="auto">
          <a:xfrm>
            <a:off x="0" y="0"/>
            <a:ext cx="8982075" cy="1295400"/>
          </a:xfrm>
          <a:prstGeom prst="rect">
            <a:avLst/>
          </a:prstGeom>
          <a:noFill/>
          <a:ln w="9525">
            <a:noFill/>
            <a:miter lim="800000"/>
            <a:headEnd/>
            <a:tailEnd/>
          </a:ln>
        </p:spPr>
      </p:pic>
      <p:sp>
        <p:nvSpPr>
          <p:cNvPr id="99332"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nl-NL" smtClean="0"/>
          </a:p>
        </p:txBody>
      </p:sp>
      <p:sp>
        <p:nvSpPr>
          <p:cNvPr id="219141" name="Rectangle 5"/>
          <p:cNvSpPr>
            <a:spLocks noGrp="1" noChangeArrowheads="1"/>
          </p:cNvSpPr>
          <p:nvPr>
            <p:ph type="ftr" sz="quarter" idx="3"/>
          </p:nvPr>
        </p:nvSpPr>
        <p:spPr bwMode="auto">
          <a:xfrm>
            <a:off x="179388" y="6548438"/>
            <a:ext cx="3598862"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nl-NL"/>
              <a:t>/ name of department</a:t>
            </a:r>
          </a:p>
        </p:txBody>
      </p:sp>
      <p:sp>
        <p:nvSpPr>
          <p:cNvPr id="219142" name="Rectangle 6"/>
          <p:cNvSpPr>
            <a:spLocks noGrp="1" noChangeArrowheads="1"/>
          </p:cNvSpPr>
          <p:nvPr>
            <p:ph type="sldNum" sz="quarter" idx="4"/>
          </p:nvPr>
        </p:nvSpPr>
        <p:spPr bwMode="auto">
          <a:xfrm>
            <a:off x="8243888" y="6548438"/>
            <a:ext cx="6096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r>
              <a:rPr lang="nl-NL"/>
              <a:t>PAGE </a:t>
            </a:r>
            <a:fld id="{54BAE6EA-E75E-48A6-8DCC-04979419E63D}" type="slidenum">
              <a:rPr lang="nl-NL"/>
              <a:pPr>
                <a:defRPr/>
              </a:pPr>
              <a:t>‹#›</a:t>
            </a:fld>
            <a:endParaRPr lang="nl-NL"/>
          </a:p>
        </p:txBody>
      </p:sp>
      <p:pic>
        <p:nvPicPr>
          <p:cNvPr id="99335" name="Picture 7" descr="logo"/>
          <p:cNvPicPr>
            <a:picLocks noChangeAspect="1" noChangeArrowheads="1"/>
          </p:cNvPicPr>
          <p:nvPr/>
        </p:nvPicPr>
        <p:blipFill>
          <a:blip r:embed="rId15"/>
          <a:srcRect/>
          <a:stretch>
            <a:fillRect/>
          </a:stretch>
        </p:blipFill>
        <p:spPr bwMode="auto">
          <a:xfrm>
            <a:off x="6602413" y="5978525"/>
            <a:ext cx="2030412" cy="431800"/>
          </a:xfrm>
          <a:prstGeom prst="rect">
            <a:avLst/>
          </a:prstGeom>
          <a:noFill/>
          <a:ln w="9525">
            <a:noFill/>
            <a:miter lim="800000"/>
            <a:headEnd/>
            <a:tailEnd/>
          </a:ln>
        </p:spPr>
      </p:pic>
      <p:sp>
        <p:nvSpPr>
          <p:cNvPr id="219144" name="Rectangle 8"/>
          <p:cNvSpPr>
            <a:spLocks noGrp="1" noChangeArrowheads="1"/>
          </p:cNvSpPr>
          <p:nvPr>
            <p:ph type="dt" sz="half" idx="2"/>
          </p:nvPr>
        </p:nvSpPr>
        <p:spPr bwMode="auto">
          <a:xfrm>
            <a:off x="7527925" y="6548438"/>
            <a:ext cx="647700" cy="1873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fontAlgn="auto">
              <a:spcBef>
                <a:spcPts val="0"/>
              </a:spcBef>
              <a:spcAft>
                <a:spcPts val="0"/>
              </a:spcAft>
              <a:defRPr sz="800">
                <a:solidFill>
                  <a:schemeClr val="tx2"/>
                </a:solidFill>
                <a:latin typeface="+mn-lt"/>
                <a:cs typeface="+mn-cs"/>
              </a:defRPr>
            </a:lvl1pPr>
          </a:lstStyle>
          <a:p>
            <a:pPr>
              <a:defRPr/>
            </a:pPr>
            <a:fld id="{F8E102F7-466C-4E33-998D-62211B970890}" type="datetime1">
              <a:rPr lang="nl-NL"/>
              <a:pPr>
                <a:defRPr/>
              </a:pPr>
              <a:t>1-9-2013</a:t>
            </a:fld>
            <a:endParaRPr lang="nl-NL"/>
          </a:p>
        </p:txBody>
      </p:sp>
      <p:sp>
        <p:nvSpPr>
          <p:cNvPr id="99337" name="Rectangle 9"/>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3933" r:id="rId1"/>
    <p:sldLayoutId id="2147483894" r:id="rId2"/>
    <p:sldLayoutId id="2147483893" r:id="rId3"/>
    <p:sldLayoutId id="2147483892" r:id="rId4"/>
    <p:sldLayoutId id="2147483891" r:id="rId5"/>
    <p:sldLayoutId id="2147483890" r:id="rId6"/>
    <p:sldLayoutId id="2147483889" r:id="rId7"/>
    <p:sldLayoutId id="2147483888" r:id="rId8"/>
    <p:sldLayoutId id="2147483887" r:id="rId9"/>
    <p:sldLayoutId id="2147483886" r:id="rId10"/>
    <p:sldLayoutId id="2147483885" r:id="rId11"/>
  </p:sldLayoutIdLst>
  <p:hf hdr="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fontAlgn="base">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fontAlgn="base">
        <a:spcBef>
          <a:spcPct val="20000"/>
        </a:spcBef>
        <a:spcAft>
          <a:spcPct val="0"/>
        </a:spcAft>
        <a:buClr>
          <a:schemeClr val="tx1"/>
        </a:buClr>
        <a:buChar char="•"/>
        <a:defRPr sz="2200" b="1">
          <a:solidFill>
            <a:schemeClr val="tx1"/>
          </a:solidFill>
          <a:latin typeface="+mn-lt"/>
        </a:defRPr>
      </a:lvl2pPr>
      <a:lvl3pPr marL="814388" indent="-277813" algn="l" rtl="0" fontAlgn="base">
        <a:spcBef>
          <a:spcPct val="20000"/>
        </a:spcBef>
        <a:spcAft>
          <a:spcPct val="0"/>
        </a:spcAft>
        <a:buClr>
          <a:schemeClr val="tx1"/>
        </a:buClr>
        <a:buFont typeface="Arial" charset="0"/>
        <a:buChar char="−"/>
        <a:defRPr sz="2200" b="1">
          <a:solidFill>
            <a:schemeClr val="tx1"/>
          </a:solidFill>
          <a:latin typeface="+mn-lt"/>
        </a:defRPr>
      </a:lvl3pPr>
      <a:lvl4pPr marL="1069975" indent="-254000" algn="l" rtl="0" fontAlgn="base">
        <a:spcBef>
          <a:spcPct val="20000"/>
        </a:spcBef>
        <a:spcAft>
          <a:spcPct val="0"/>
        </a:spcAft>
        <a:buClr>
          <a:schemeClr val="tx1"/>
        </a:buClr>
        <a:buFont typeface="Arial" charset="0"/>
        <a:buChar char="−"/>
        <a:defRPr sz="2200" b="1">
          <a:solidFill>
            <a:schemeClr val="tx1"/>
          </a:solidFill>
          <a:latin typeface="+mn-lt"/>
        </a:defRPr>
      </a:lvl4pPr>
      <a:lvl5pPr marL="1349375" indent="-277813" algn="l" rtl="0" fontAlgn="base">
        <a:spcBef>
          <a:spcPct val="20000"/>
        </a:spcBef>
        <a:spcAft>
          <a:spcPct val="0"/>
        </a:spcAft>
        <a:buClr>
          <a:schemeClr val="tx1"/>
        </a:buClr>
        <a:buFont typeface="Arial" charset="0"/>
        <a:buChar char="−"/>
        <a:defRPr sz="2200" b="1">
          <a:solidFill>
            <a:schemeClr val="tx1"/>
          </a:solidFill>
          <a:latin typeface="+mn-lt"/>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ctrTitle"/>
          </p:nvPr>
        </p:nvSpPr>
        <p:spPr/>
        <p:txBody>
          <a:bodyPr/>
          <a:lstStyle/>
          <a:p>
            <a:r>
              <a:rPr lang="nl-NL" smtClean="0"/>
              <a:t>The future of Car Mobility 2013 – 2030 : Material for a Debate</a:t>
            </a:r>
            <a:endParaRPr lang="en-US" smtClean="0"/>
          </a:p>
        </p:txBody>
      </p:sp>
      <p:sp>
        <p:nvSpPr>
          <p:cNvPr id="149506" name="Subtitle 2"/>
          <p:cNvSpPr>
            <a:spLocks noGrp="1"/>
          </p:cNvSpPr>
          <p:nvPr>
            <p:ph type="subTitle" idx="1"/>
          </p:nvPr>
        </p:nvSpPr>
        <p:spPr/>
        <p:txBody>
          <a:bodyPr/>
          <a:lstStyle/>
          <a:p>
            <a:endParaRPr lang="nl-NL" smtClean="0"/>
          </a:p>
          <a:p>
            <a:r>
              <a:rPr lang="nl-NL" smtClean="0"/>
              <a:t>Dr. Hans Jeekel</a:t>
            </a: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nl-NL" smtClean="0"/>
              <a:t>Sustainability</a:t>
            </a:r>
            <a:endParaRPr lang="en-US" smtClean="0"/>
          </a:p>
        </p:txBody>
      </p:sp>
      <p:sp>
        <p:nvSpPr>
          <p:cNvPr id="158722" name="Content Placeholder 2"/>
          <p:cNvSpPr>
            <a:spLocks noGrp="1"/>
          </p:cNvSpPr>
          <p:nvPr>
            <p:ph idx="1"/>
          </p:nvPr>
        </p:nvSpPr>
        <p:spPr/>
        <p:txBody>
          <a:bodyPr/>
          <a:lstStyle/>
          <a:p>
            <a:r>
              <a:rPr lang="nl-NL" sz="1800" smtClean="0"/>
              <a:t>All scenarios show (Sweden ; Akerman and Hojer, 2005), UK (Buchan, 2008), Germany (Becker et al, 2009), Australia (Moriarty and Honnery, 2008), France (Lopez-Ruiz et Crozet, 2010, U.S. (Sperling, 2010)) ; CO2 – reductions of 50% (2050 to 1995) are difficult but possible without changing the volume of car driving</a:t>
            </a:r>
          </a:p>
          <a:p>
            <a:endParaRPr lang="nl-NL" sz="1800" smtClean="0"/>
          </a:p>
          <a:p>
            <a:r>
              <a:rPr lang="nl-NL" sz="1800" i="1" smtClean="0"/>
              <a:t>Above 50 % nobody knows the story </a:t>
            </a:r>
            <a:r>
              <a:rPr lang="nl-NL" sz="1800" smtClean="0"/>
              <a:t>! (and we need reductions between 60 to 80 %)</a:t>
            </a:r>
          </a:p>
          <a:p>
            <a:endParaRPr lang="nl-NL" sz="1800" smtClean="0"/>
          </a:p>
          <a:p>
            <a:r>
              <a:rPr lang="nl-NL" sz="1800" smtClean="0"/>
              <a:t>On the customer side ; Sustainability becomes somewhat more important, especially in the younger generations, however ; most households do not want to pay more…</a:t>
            </a:r>
          </a:p>
          <a:p>
            <a:endParaRPr lang="nl-NL" sz="1800" smtClean="0"/>
          </a:p>
          <a:p>
            <a:r>
              <a:rPr lang="nl-NL" sz="1800" smtClean="0"/>
              <a:t>Non- stable situation, with electric mobility as a form of “deus ex machina”</a:t>
            </a:r>
            <a:endParaRPr lang="en-US" sz="1800" smtClean="0"/>
          </a:p>
          <a:p>
            <a:endParaRPr lang="en-US" smtClean="0"/>
          </a:p>
        </p:txBody>
      </p:sp>
      <p:sp>
        <p:nvSpPr>
          <p:cNvPr id="158723"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8724"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637B9B75-9D92-4608-B3F3-6D9B41A9EB18}" type="slidenum">
              <a:rPr lang="nl-NL" smtClean="0">
                <a:cs typeface="Arial" charset="0"/>
              </a:rPr>
              <a:pPr fontAlgn="base">
                <a:spcBef>
                  <a:spcPct val="0"/>
                </a:spcBef>
                <a:spcAft>
                  <a:spcPct val="0"/>
                </a:spcAft>
              </a:pPr>
              <a:t>10</a:t>
            </a:fld>
            <a:endParaRPr lang="nl-NL" smtClean="0">
              <a:cs typeface="Arial" charset="0"/>
            </a:endParaRPr>
          </a:p>
        </p:txBody>
      </p:sp>
      <p:sp>
        <p:nvSpPr>
          <p:cNvPr id="158725"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0ACEF672-3020-4D91-B640-A79DA4CBFC62}"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nl-NL" smtClean="0"/>
              <a:t>A world of scenarios</a:t>
            </a:r>
            <a:endParaRPr lang="en-US" smtClean="0"/>
          </a:p>
        </p:txBody>
      </p:sp>
      <p:sp>
        <p:nvSpPr>
          <p:cNvPr id="159746" name="Content Placeholder 2"/>
          <p:cNvSpPr>
            <a:spLocks noGrp="1"/>
          </p:cNvSpPr>
          <p:nvPr>
            <p:ph idx="1"/>
          </p:nvPr>
        </p:nvSpPr>
        <p:spPr/>
        <p:txBody>
          <a:bodyPr/>
          <a:lstStyle/>
          <a:p>
            <a:r>
              <a:rPr lang="nl-NL" sz="1800" smtClean="0"/>
              <a:t>From the material studied it looks like 3 basic scenarios can be made on the future of car mobility;</a:t>
            </a:r>
          </a:p>
          <a:p>
            <a:endParaRPr lang="nl-NL" sz="1800" smtClean="0"/>
          </a:p>
          <a:p>
            <a:r>
              <a:rPr lang="nl-NL" sz="1800" smtClean="0"/>
              <a:t>A </a:t>
            </a:r>
            <a:r>
              <a:rPr lang="nl-NL" sz="1800" i="1" smtClean="0"/>
              <a:t>technology focused scenario</a:t>
            </a:r>
            <a:r>
              <a:rPr lang="nl-NL" sz="1800" smtClean="0"/>
              <a:t> ; IT, ITS, smart grids, electric mobility, a full range of technical sustainabilty measures. Focus on cars</a:t>
            </a:r>
          </a:p>
          <a:p>
            <a:endParaRPr lang="en-US" sz="1800" smtClean="0"/>
          </a:p>
          <a:p>
            <a:r>
              <a:rPr lang="nl-NL" sz="1800" smtClean="0"/>
              <a:t>A </a:t>
            </a:r>
            <a:r>
              <a:rPr lang="nl-NL" sz="1800" i="1" smtClean="0"/>
              <a:t>societal focused scenario</a:t>
            </a:r>
            <a:r>
              <a:rPr lang="nl-NL" sz="1800" smtClean="0"/>
              <a:t> ; small cars, stripped cars, car sharing, relating to other modes, less focus on new IT technologies. Focus on multimodality, especially in urban networks</a:t>
            </a:r>
            <a:endParaRPr lang="en-US" sz="1800" smtClean="0"/>
          </a:p>
          <a:p>
            <a:r>
              <a:rPr lang="nl-NL" sz="1800" smtClean="0"/>
              <a:t> </a:t>
            </a:r>
            <a:endParaRPr lang="en-US" sz="1800" smtClean="0"/>
          </a:p>
          <a:p>
            <a:r>
              <a:rPr lang="nl-NL" sz="1800" i="1" smtClean="0"/>
              <a:t>Business as usual</a:t>
            </a:r>
            <a:r>
              <a:rPr lang="nl-NL" sz="1800" smtClean="0"/>
              <a:t> ; incremental changes, mostly related to sustainability and IT- services, no plan available. </a:t>
            </a:r>
            <a:endParaRPr lang="en-US" sz="1800" smtClean="0"/>
          </a:p>
          <a:p>
            <a:endParaRPr lang="en-US" smtClean="0"/>
          </a:p>
        </p:txBody>
      </p:sp>
      <p:sp>
        <p:nvSpPr>
          <p:cNvPr id="159747"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9748"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504FDE22-A497-4738-A631-7A80A1AADBCC}" type="slidenum">
              <a:rPr lang="nl-NL" smtClean="0">
                <a:cs typeface="Arial" charset="0"/>
              </a:rPr>
              <a:pPr fontAlgn="base">
                <a:spcBef>
                  <a:spcPct val="0"/>
                </a:spcBef>
                <a:spcAft>
                  <a:spcPct val="0"/>
                </a:spcAft>
              </a:pPr>
              <a:t>11</a:t>
            </a:fld>
            <a:endParaRPr lang="nl-NL" smtClean="0">
              <a:cs typeface="Arial" charset="0"/>
            </a:endParaRPr>
          </a:p>
        </p:txBody>
      </p:sp>
      <p:sp>
        <p:nvSpPr>
          <p:cNvPr id="159749"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86B50C82-C7AD-4972-A37C-6949E893F4BC}"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nl-NL" smtClean="0"/>
              <a:t>A world of scenarios</a:t>
            </a:r>
            <a:endParaRPr lang="en-US" smtClean="0"/>
          </a:p>
        </p:txBody>
      </p:sp>
      <p:sp>
        <p:nvSpPr>
          <p:cNvPr id="160770" name="Content Placeholder 2"/>
          <p:cNvSpPr>
            <a:spLocks noGrp="1"/>
          </p:cNvSpPr>
          <p:nvPr>
            <p:ph idx="1"/>
          </p:nvPr>
        </p:nvSpPr>
        <p:spPr/>
        <p:txBody>
          <a:bodyPr/>
          <a:lstStyle/>
          <a:p>
            <a:r>
              <a:rPr lang="nl-NL" smtClean="0"/>
              <a:t>Relating to the </a:t>
            </a:r>
            <a:r>
              <a:rPr lang="nl-NL" i="1" smtClean="0"/>
              <a:t>UK Foresight scenarios</a:t>
            </a:r>
            <a:r>
              <a:rPr lang="nl-NL" smtClean="0"/>
              <a:t> (Intelligent Infrastructure Futures, 2010)</a:t>
            </a:r>
          </a:p>
          <a:p>
            <a:endParaRPr lang="nl-NL" smtClean="0"/>
          </a:p>
          <a:p>
            <a:r>
              <a:rPr lang="nl-NL" smtClean="0"/>
              <a:t>Tribal Trading and Good Intentions fit in Business as Usual</a:t>
            </a:r>
          </a:p>
          <a:p>
            <a:endParaRPr lang="nl-NL" smtClean="0"/>
          </a:p>
          <a:p>
            <a:r>
              <a:rPr lang="nl-NL" smtClean="0"/>
              <a:t>Perpetual Motion fits in the Technology scenario</a:t>
            </a:r>
          </a:p>
          <a:p>
            <a:endParaRPr lang="nl-NL" smtClean="0"/>
          </a:p>
          <a:p>
            <a:r>
              <a:rPr lang="nl-NL" smtClean="0"/>
              <a:t>Urban Colonies fits in the Societal scenario</a:t>
            </a:r>
            <a:endParaRPr lang="en-US" smtClean="0"/>
          </a:p>
        </p:txBody>
      </p:sp>
      <p:sp>
        <p:nvSpPr>
          <p:cNvPr id="160771"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60772"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BB4954EA-0E12-469C-9E03-502230DAD737}" type="slidenum">
              <a:rPr lang="nl-NL" smtClean="0">
                <a:cs typeface="Arial" charset="0"/>
              </a:rPr>
              <a:pPr fontAlgn="base">
                <a:spcBef>
                  <a:spcPct val="0"/>
                </a:spcBef>
                <a:spcAft>
                  <a:spcPct val="0"/>
                </a:spcAft>
              </a:pPr>
              <a:t>12</a:t>
            </a:fld>
            <a:endParaRPr lang="nl-NL" smtClean="0">
              <a:cs typeface="Arial" charset="0"/>
            </a:endParaRPr>
          </a:p>
        </p:txBody>
      </p:sp>
      <p:sp>
        <p:nvSpPr>
          <p:cNvPr id="160773"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2E4C27E1-C39D-4F25-94FB-F5410C4D9382}"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nl-NL" smtClean="0"/>
              <a:t>Framing Smart Mobility</a:t>
            </a:r>
            <a:endParaRPr lang="en-US" smtClean="0"/>
          </a:p>
        </p:txBody>
      </p:sp>
      <p:sp>
        <p:nvSpPr>
          <p:cNvPr id="161794" name="Content Placeholder 2"/>
          <p:cNvSpPr>
            <a:spLocks noGrp="1"/>
          </p:cNvSpPr>
          <p:nvPr>
            <p:ph idx="1"/>
          </p:nvPr>
        </p:nvSpPr>
        <p:spPr/>
        <p:txBody>
          <a:bodyPr/>
          <a:lstStyle/>
          <a:p>
            <a:r>
              <a:rPr lang="nl-NL" sz="1800" smtClean="0"/>
              <a:t>Interrelation between customers markets and investments of car producers</a:t>
            </a:r>
          </a:p>
          <a:p>
            <a:endParaRPr lang="nl-NL" sz="1800" smtClean="0"/>
          </a:p>
          <a:p>
            <a:r>
              <a:rPr lang="nl-NL" sz="1800" smtClean="0"/>
              <a:t>Car producers now reluctant to take greater risks</a:t>
            </a:r>
          </a:p>
          <a:p>
            <a:endParaRPr lang="nl-NL" sz="1800" smtClean="0"/>
          </a:p>
          <a:p>
            <a:r>
              <a:rPr lang="en-GB" sz="1800" smtClean="0"/>
              <a:t>Combining the elements we see the following picture arising ;</a:t>
            </a:r>
            <a:endParaRPr lang="en-US" sz="1800" smtClean="0"/>
          </a:p>
          <a:p>
            <a:r>
              <a:rPr lang="en-GB" sz="1800" smtClean="0"/>
              <a:t>20 % car less households</a:t>
            </a:r>
            <a:endParaRPr lang="en-US" sz="1800" smtClean="0"/>
          </a:p>
          <a:p>
            <a:r>
              <a:rPr lang="en-GB" sz="1800" smtClean="0"/>
              <a:t>25 % households aiming at basic car mobility (societal scenarios) (focus at younger people)</a:t>
            </a:r>
            <a:endParaRPr lang="en-US" sz="1800" smtClean="0"/>
          </a:p>
          <a:p>
            <a:r>
              <a:rPr lang="en-GB" sz="1800" smtClean="0"/>
              <a:t>35 % households in favour of technology solutions with a focus on smart mobility (focus at middle aged)</a:t>
            </a:r>
            <a:endParaRPr lang="en-US" sz="1800" smtClean="0"/>
          </a:p>
          <a:p>
            <a:r>
              <a:rPr lang="en-GB" sz="1800" smtClean="0"/>
              <a:t>20 % households in favour of technology solutions with a focus on safety (focus at elderly) .</a:t>
            </a:r>
            <a:endParaRPr lang="en-US" sz="1800" smtClean="0"/>
          </a:p>
          <a:p>
            <a:endParaRPr lang="en-US" smtClean="0"/>
          </a:p>
        </p:txBody>
      </p:sp>
      <p:sp>
        <p:nvSpPr>
          <p:cNvPr id="161795"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61796"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628C8758-BB58-4A47-A03A-4080E5F5FE56}" type="slidenum">
              <a:rPr lang="nl-NL" smtClean="0">
                <a:cs typeface="Arial" charset="0"/>
              </a:rPr>
              <a:pPr fontAlgn="base">
                <a:spcBef>
                  <a:spcPct val="0"/>
                </a:spcBef>
                <a:spcAft>
                  <a:spcPct val="0"/>
                </a:spcAft>
              </a:pPr>
              <a:t>13</a:t>
            </a:fld>
            <a:endParaRPr lang="nl-NL" smtClean="0">
              <a:cs typeface="Arial" charset="0"/>
            </a:endParaRPr>
          </a:p>
        </p:txBody>
      </p:sp>
      <p:sp>
        <p:nvSpPr>
          <p:cNvPr id="161797"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26AADA4A-AF35-4D4D-8F1E-B71A1EC9411F}"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r>
              <a:rPr lang="nl-NL" smtClean="0"/>
              <a:t>Framing Smart Mobility</a:t>
            </a:r>
            <a:endParaRPr lang="en-US" smtClean="0"/>
          </a:p>
        </p:txBody>
      </p:sp>
      <p:sp>
        <p:nvSpPr>
          <p:cNvPr id="162818" name="Content Placeholder 2"/>
          <p:cNvSpPr>
            <a:spLocks noGrp="1"/>
          </p:cNvSpPr>
          <p:nvPr>
            <p:ph idx="1"/>
          </p:nvPr>
        </p:nvSpPr>
        <p:spPr/>
        <p:txBody>
          <a:bodyPr/>
          <a:lstStyle/>
          <a:p>
            <a:r>
              <a:rPr lang="en-GB" i="1" smtClean="0"/>
              <a:t>There is probably a keen interest of a little above 50 % of all households for solutions in the area of smart mobility. The smaller half of the households seems to favour initially other solutions, or has no car, and is probably not yet willing to invest in smart mobility solutions as defined.</a:t>
            </a:r>
            <a:endParaRPr lang="en-US" smtClean="0"/>
          </a:p>
        </p:txBody>
      </p:sp>
      <p:sp>
        <p:nvSpPr>
          <p:cNvPr id="162819"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62820"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1CB220EC-53A4-4BE4-AA80-F4CD7568DC54}" type="slidenum">
              <a:rPr lang="nl-NL" smtClean="0">
                <a:cs typeface="Arial" charset="0"/>
              </a:rPr>
              <a:pPr fontAlgn="base">
                <a:spcBef>
                  <a:spcPct val="0"/>
                </a:spcBef>
                <a:spcAft>
                  <a:spcPct val="0"/>
                </a:spcAft>
              </a:pPr>
              <a:t>14</a:t>
            </a:fld>
            <a:endParaRPr lang="nl-NL" smtClean="0">
              <a:cs typeface="Arial" charset="0"/>
            </a:endParaRPr>
          </a:p>
        </p:txBody>
      </p:sp>
      <p:sp>
        <p:nvSpPr>
          <p:cNvPr id="162821"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0FE082D6-51F0-4008-8154-3038845C5EA1}"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r>
              <a:rPr lang="nl-NL" smtClean="0"/>
              <a:t>Framing Smart Mobility</a:t>
            </a:r>
            <a:endParaRPr lang="en-US" smtClean="0"/>
          </a:p>
        </p:txBody>
      </p:sp>
      <p:sp>
        <p:nvSpPr>
          <p:cNvPr id="163842" name="Content Placeholder 2"/>
          <p:cNvSpPr>
            <a:spLocks noGrp="1"/>
          </p:cNvSpPr>
          <p:nvPr>
            <p:ph idx="1"/>
          </p:nvPr>
        </p:nvSpPr>
        <p:spPr/>
        <p:txBody>
          <a:bodyPr/>
          <a:lstStyle/>
          <a:p>
            <a:r>
              <a:rPr lang="en-GB" smtClean="0"/>
              <a:t>Why are many IT based services facing scepticism of a part of the car customers ?</a:t>
            </a:r>
            <a:endParaRPr lang="en-US" smtClean="0"/>
          </a:p>
          <a:p>
            <a:r>
              <a:rPr lang="en-GB" smtClean="0"/>
              <a:t> </a:t>
            </a:r>
            <a:endParaRPr lang="en-US" smtClean="0"/>
          </a:p>
          <a:p>
            <a:r>
              <a:rPr lang="en-GB" smtClean="0"/>
              <a:t>In Automobility in Transition a number of reasons are given (Lyons et.al, 2012);</a:t>
            </a:r>
            <a:endParaRPr lang="en-US" smtClean="0"/>
          </a:p>
          <a:p>
            <a:r>
              <a:rPr lang="en-GB" smtClean="0"/>
              <a:t>Too little involvement of the car users</a:t>
            </a:r>
            <a:endParaRPr lang="en-US" smtClean="0"/>
          </a:p>
          <a:p>
            <a:r>
              <a:rPr lang="en-GB" smtClean="0"/>
              <a:t>Too much focus on technical learning</a:t>
            </a:r>
            <a:endParaRPr lang="en-US" smtClean="0"/>
          </a:p>
          <a:p>
            <a:r>
              <a:rPr lang="en-GB" smtClean="0"/>
              <a:t>Too much already focused solutions</a:t>
            </a:r>
            <a:endParaRPr lang="en-US" smtClean="0"/>
          </a:p>
          <a:p>
            <a:r>
              <a:rPr lang="en-GB" smtClean="0"/>
              <a:t>Too much technology push</a:t>
            </a:r>
            <a:endParaRPr lang="en-US" smtClean="0"/>
          </a:p>
          <a:p>
            <a:r>
              <a:rPr lang="en-GB" smtClean="0"/>
              <a:t>Experiments dominated by the status quo</a:t>
            </a:r>
            <a:endParaRPr lang="en-US" smtClean="0"/>
          </a:p>
          <a:p>
            <a:endParaRPr lang="en-US" smtClean="0"/>
          </a:p>
        </p:txBody>
      </p:sp>
      <p:sp>
        <p:nvSpPr>
          <p:cNvPr id="163843"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63844"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49E8E151-E2FF-4B5D-B5B1-EF8525641042}" type="slidenum">
              <a:rPr lang="nl-NL" smtClean="0">
                <a:cs typeface="Arial" charset="0"/>
              </a:rPr>
              <a:pPr fontAlgn="base">
                <a:spcBef>
                  <a:spcPct val="0"/>
                </a:spcBef>
                <a:spcAft>
                  <a:spcPct val="0"/>
                </a:spcAft>
              </a:pPr>
              <a:t>15</a:t>
            </a:fld>
            <a:endParaRPr lang="nl-NL" smtClean="0">
              <a:cs typeface="Arial" charset="0"/>
            </a:endParaRPr>
          </a:p>
        </p:txBody>
      </p:sp>
      <p:sp>
        <p:nvSpPr>
          <p:cNvPr id="163845"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750450E6-EDCE-4865-A24D-E3748BBDC956}"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nl-NL" smtClean="0"/>
              <a:t>Framing Smart Mobility</a:t>
            </a:r>
            <a:endParaRPr lang="en-US" smtClean="0"/>
          </a:p>
        </p:txBody>
      </p:sp>
      <p:sp>
        <p:nvSpPr>
          <p:cNvPr id="164866" name="Content Placeholder 2"/>
          <p:cNvSpPr>
            <a:spLocks noGrp="1"/>
          </p:cNvSpPr>
          <p:nvPr>
            <p:ph idx="1"/>
          </p:nvPr>
        </p:nvSpPr>
        <p:spPr/>
        <p:txBody>
          <a:bodyPr/>
          <a:lstStyle/>
          <a:p>
            <a:r>
              <a:rPr lang="nl-NL" smtClean="0"/>
              <a:t>What will happen to the “dream of Smart Mobility”; </a:t>
            </a:r>
            <a:r>
              <a:rPr lang="nl-NL" i="1" smtClean="0"/>
              <a:t>a landscape of cars that can talk to each others and can take over driving, thus creating more effective and more sustainable use of existing road capacity</a:t>
            </a:r>
          </a:p>
          <a:p>
            <a:endParaRPr lang="nl-NL" i="1" smtClean="0"/>
          </a:p>
          <a:p>
            <a:r>
              <a:rPr lang="nl-NL" i="1" smtClean="0"/>
              <a:t>….</a:t>
            </a:r>
            <a:r>
              <a:rPr lang="nl-NL" smtClean="0"/>
              <a:t>when there will be many cars on the road without the necessary IT- elements to make this dream come true ?</a:t>
            </a:r>
          </a:p>
          <a:p>
            <a:endParaRPr lang="nl-NL" smtClean="0"/>
          </a:p>
          <a:p>
            <a:r>
              <a:rPr lang="nl-NL" smtClean="0"/>
              <a:t>…for me an open question!</a:t>
            </a:r>
            <a:endParaRPr lang="en-US" smtClean="0"/>
          </a:p>
        </p:txBody>
      </p:sp>
      <p:sp>
        <p:nvSpPr>
          <p:cNvPr id="164867"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64868"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32B14B10-C5F4-495F-BA6C-63BEFD8FC971}" type="slidenum">
              <a:rPr lang="nl-NL" smtClean="0">
                <a:cs typeface="Arial" charset="0"/>
              </a:rPr>
              <a:pPr fontAlgn="base">
                <a:spcBef>
                  <a:spcPct val="0"/>
                </a:spcBef>
                <a:spcAft>
                  <a:spcPct val="0"/>
                </a:spcAft>
              </a:pPr>
              <a:t>16</a:t>
            </a:fld>
            <a:endParaRPr lang="nl-NL" smtClean="0">
              <a:cs typeface="Arial" charset="0"/>
            </a:endParaRPr>
          </a:p>
        </p:txBody>
      </p:sp>
      <p:sp>
        <p:nvSpPr>
          <p:cNvPr id="164869"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4993004C-13DA-4DB7-904B-6FFF34D39A46}"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nl-NL" smtClean="0"/>
              <a:t>To finalise</a:t>
            </a:r>
            <a:endParaRPr lang="en-US" smtClean="0"/>
          </a:p>
        </p:txBody>
      </p:sp>
      <p:sp>
        <p:nvSpPr>
          <p:cNvPr id="165890" name="Content Placeholder 2"/>
          <p:cNvSpPr>
            <a:spLocks noGrp="1"/>
          </p:cNvSpPr>
          <p:nvPr>
            <p:ph idx="1"/>
          </p:nvPr>
        </p:nvSpPr>
        <p:spPr/>
        <p:txBody>
          <a:bodyPr/>
          <a:lstStyle/>
          <a:p>
            <a:r>
              <a:rPr lang="nl-NL" sz="1800" smtClean="0"/>
              <a:t>For framing Smart Mobility 2 </a:t>
            </a:r>
            <a:r>
              <a:rPr lang="en-GB" sz="1800" smtClean="0"/>
              <a:t>different strategic attitudes are possible ;</a:t>
            </a:r>
          </a:p>
          <a:p>
            <a:endParaRPr lang="en-US" sz="1800" smtClean="0"/>
          </a:p>
          <a:p>
            <a:r>
              <a:rPr lang="nl-NL" sz="1800" smtClean="0"/>
              <a:t>Remain defining smart mobility as technology. Create smart mobility solutions. These solutions will show car driving households the great advantages. The last 20 % of car driving households just have to buy and introduce the technology, or will be unable to drive any longer (compare with internet banking versus paper banking work).</a:t>
            </a:r>
          </a:p>
          <a:p>
            <a:endParaRPr lang="en-US" sz="1800" smtClean="0"/>
          </a:p>
          <a:p>
            <a:r>
              <a:rPr lang="nl-NL" sz="1800" smtClean="0"/>
              <a:t>Define smart mobility broader, as a bundle of solutions for mobility (not only car mobility, but also the slow modes and public transport), and take into account the wishes of many car customers for only basic car mobility with simple cars. Develop a strategy towards multimodality. Arrange and frame smart mobility into the broader search for sustainable mobility.</a:t>
            </a:r>
            <a:endParaRPr lang="en-US" sz="1800" smtClean="0"/>
          </a:p>
          <a:p>
            <a:endParaRPr lang="en-US" smtClean="0"/>
          </a:p>
        </p:txBody>
      </p:sp>
      <p:sp>
        <p:nvSpPr>
          <p:cNvPr id="165891"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65892"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D9F5E144-77BA-4D6E-A10F-199DD04DB981}" type="slidenum">
              <a:rPr lang="nl-NL" smtClean="0">
                <a:cs typeface="Arial" charset="0"/>
              </a:rPr>
              <a:pPr fontAlgn="base">
                <a:spcBef>
                  <a:spcPct val="0"/>
                </a:spcBef>
                <a:spcAft>
                  <a:spcPct val="0"/>
                </a:spcAft>
              </a:pPr>
              <a:t>17</a:t>
            </a:fld>
            <a:endParaRPr lang="nl-NL" smtClean="0">
              <a:cs typeface="Arial" charset="0"/>
            </a:endParaRPr>
          </a:p>
        </p:txBody>
      </p:sp>
      <p:sp>
        <p:nvSpPr>
          <p:cNvPr id="165893"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0F3CC59D-EDE5-4FFA-B615-577DB53A9E3C}"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nl-NL" smtClean="0"/>
              <a:t>Introduction</a:t>
            </a:r>
            <a:endParaRPr lang="en-US" smtClean="0"/>
          </a:p>
        </p:txBody>
      </p:sp>
      <p:sp>
        <p:nvSpPr>
          <p:cNvPr id="150530" name="Content Placeholder 2"/>
          <p:cNvSpPr>
            <a:spLocks noGrp="1"/>
          </p:cNvSpPr>
          <p:nvPr>
            <p:ph idx="1"/>
          </p:nvPr>
        </p:nvSpPr>
        <p:spPr/>
        <p:txBody>
          <a:bodyPr/>
          <a:lstStyle/>
          <a:p>
            <a:r>
              <a:rPr lang="nl-NL" smtClean="0"/>
              <a:t>Car mobility in the western world will face two interesting  decades</a:t>
            </a:r>
          </a:p>
          <a:p>
            <a:endParaRPr lang="nl-NL" smtClean="0"/>
          </a:p>
          <a:p>
            <a:r>
              <a:rPr lang="nl-NL" smtClean="0"/>
              <a:t>Challenges</a:t>
            </a:r>
          </a:p>
          <a:p>
            <a:r>
              <a:rPr lang="nl-NL" smtClean="0"/>
              <a:t>- CO2 reduction to 60- 80 %</a:t>
            </a:r>
          </a:p>
          <a:p>
            <a:r>
              <a:rPr lang="nl-NL" smtClean="0"/>
              <a:t>- uncertainties in delivering fossil fuels</a:t>
            </a:r>
          </a:p>
          <a:p>
            <a:r>
              <a:rPr lang="nl-NL" smtClean="0"/>
              <a:t>- saturation in volume of car mobility</a:t>
            </a:r>
          </a:p>
          <a:p>
            <a:r>
              <a:rPr lang="nl-NL" smtClean="0"/>
              <a:t>- new attitudes towards car driving and ownership, </a:t>
            </a:r>
          </a:p>
          <a:p>
            <a:endParaRPr lang="nl-NL" smtClean="0"/>
          </a:p>
          <a:p>
            <a:r>
              <a:rPr lang="nl-NL" smtClean="0"/>
              <a:t>….to name only a few !</a:t>
            </a:r>
            <a:endParaRPr lang="en-US" smtClean="0"/>
          </a:p>
        </p:txBody>
      </p:sp>
      <p:sp>
        <p:nvSpPr>
          <p:cNvPr id="150531"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0532"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4E1677BE-3118-429A-B857-56CC29AF8CC2}" type="slidenum">
              <a:rPr lang="nl-NL" smtClean="0">
                <a:cs typeface="Arial" charset="0"/>
              </a:rPr>
              <a:pPr fontAlgn="base">
                <a:spcBef>
                  <a:spcPct val="0"/>
                </a:spcBef>
                <a:spcAft>
                  <a:spcPct val="0"/>
                </a:spcAft>
              </a:pPr>
              <a:t>2</a:t>
            </a:fld>
            <a:endParaRPr lang="nl-NL" smtClean="0">
              <a:cs typeface="Arial" charset="0"/>
            </a:endParaRPr>
          </a:p>
        </p:txBody>
      </p:sp>
      <p:sp>
        <p:nvSpPr>
          <p:cNvPr id="150533"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7CED2ECE-914A-40CB-A62A-282AD1730A07}"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nl-NL" smtClean="0"/>
              <a:t>Introduction</a:t>
            </a:r>
            <a:endParaRPr lang="en-US" smtClean="0"/>
          </a:p>
        </p:txBody>
      </p:sp>
      <p:sp>
        <p:nvSpPr>
          <p:cNvPr id="151554" name="Content Placeholder 2"/>
          <p:cNvSpPr>
            <a:spLocks noGrp="1"/>
          </p:cNvSpPr>
          <p:nvPr>
            <p:ph idx="1"/>
          </p:nvPr>
        </p:nvSpPr>
        <p:spPr/>
        <p:txBody>
          <a:bodyPr/>
          <a:lstStyle/>
          <a:p>
            <a:r>
              <a:rPr lang="nl-NL" sz="2000" smtClean="0"/>
              <a:t>In this unclear picture “smart mobility” is coined as a way to move forward.</a:t>
            </a:r>
          </a:p>
          <a:p>
            <a:endParaRPr lang="nl-NL" sz="2000" smtClean="0"/>
          </a:p>
          <a:p>
            <a:r>
              <a:rPr lang="nl-NL" sz="2000" smtClean="0"/>
              <a:t>Smart Mobility stands for a shift towards cars that are basically IT – based products. Car can communicate with each other, key elements are clever capacity raising, travel information and far greater fuel efficiencies.</a:t>
            </a:r>
          </a:p>
          <a:p>
            <a:endParaRPr lang="nl-NL" sz="2000" smtClean="0"/>
          </a:p>
          <a:p>
            <a:r>
              <a:rPr lang="nl-NL" sz="2000" smtClean="0"/>
              <a:t>The paper is about relating smart mobility to the uncertain futures on car mobility ; what can be expected? </a:t>
            </a:r>
            <a:r>
              <a:rPr lang="nl-NL" smtClean="0"/>
              <a:t>.</a:t>
            </a:r>
          </a:p>
          <a:p>
            <a:endParaRPr lang="nl-NL" smtClean="0"/>
          </a:p>
          <a:p>
            <a:endParaRPr lang="en-US" smtClean="0"/>
          </a:p>
        </p:txBody>
      </p:sp>
      <p:sp>
        <p:nvSpPr>
          <p:cNvPr id="151555"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1556"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41C20A36-466E-4E51-AD43-BF70C6779BBD}" type="slidenum">
              <a:rPr lang="nl-NL" smtClean="0">
                <a:cs typeface="Arial" charset="0"/>
              </a:rPr>
              <a:pPr fontAlgn="base">
                <a:spcBef>
                  <a:spcPct val="0"/>
                </a:spcBef>
                <a:spcAft>
                  <a:spcPct val="0"/>
                </a:spcAft>
              </a:pPr>
              <a:t>3</a:t>
            </a:fld>
            <a:endParaRPr lang="nl-NL" smtClean="0">
              <a:cs typeface="Arial" charset="0"/>
            </a:endParaRPr>
          </a:p>
        </p:txBody>
      </p:sp>
      <p:sp>
        <p:nvSpPr>
          <p:cNvPr id="151557"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9E610370-EF0E-4E2C-B312-3C835552371E}"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nl-NL" smtClean="0"/>
              <a:t>State of the art on car mobility 20213</a:t>
            </a:r>
            <a:endParaRPr lang="en-US" smtClean="0"/>
          </a:p>
        </p:txBody>
      </p:sp>
      <p:sp>
        <p:nvSpPr>
          <p:cNvPr id="152578" name="Content Placeholder 2"/>
          <p:cNvSpPr>
            <a:spLocks noGrp="1"/>
          </p:cNvSpPr>
          <p:nvPr>
            <p:ph idx="1"/>
          </p:nvPr>
        </p:nvSpPr>
        <p:spPr/>
        <p:txBody>
          <a:bodyPr/>
          <a:lstStyle/>
          <a:p>
            <a:r>
              <a:rPr lang="nl-NL" smtClean="0"/>
              <a:t>1. Growth in car mobility is slowing down</a:t>
            </a:r>
          </a:p>
          <a:p>
            <a:endParaRPr lang="en-US" smtClean="0"/>
          </a:p>
        </p:txBody>
      </p:sp>
      <p:sp>
        <p:nvSpPr>
          <p:cNvPr id="152579"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2580"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1C88414C-F21A-4563-ADF3-9C51FA9A2972}" type="slidenum">
              <a:rPr lang="nl-NL" smtClean="0">
                <a:cs typeface="Arial" charset="0"/>
              </a:rPr>
              <a:pPr fontAlgn="base">
                <a:spcBef>
                  <a:spcPct val="0"/>
                </a:spcBef>
                <a:spcAft>
                  <a:spcPct val="0"/>
                </a:spcAft>
              </a:pPr>
              <a:t>4</a:t>
            </a:fld>
            <a:endParaRPr lang="nl-NL" smtClean="0">
              <a:cs typeface="Arial" charset="0"/>
            </a:endParaRPr>
          </a:p>
        </p:txBody>
      </p:sp>
      <p:sp>
        <p:nvSpPr>
          <p:cNvPr id="152581"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C13B0733-AD3A-4FAB-8F53-27239F8BC9E5}" type="datetime1">
              <a:rPr lang="nl-NL" smtClean="0">
                <a:cs typeface="Arial" charset="0"/>
              </a:rPr>
              <a:pPr fontAlgn="base">
                <a:spcBef>
                  <a:spcPct val="0"/>
                </a:spcBef>
                <a:spcAft>
                  <a:spcPct val="0"/>
                </a:spcAft>
              </a:pPr>
              <a:t>1-9-2013</a:t>
            </a:fld>
            <a:endParaRPr lang="nl-NL" smtClean="0">
              <a:cs typeface="Arial" charset="0"/>
            </a:endParaRPr>
          </a:p>
        </p:txBody>
      </p:sp>
      <p:pic>
        <p:nvPicPr>
          <p:cNvPr id="152582" name="Afbeelding 8"/>
          <p:cNvPicPr>
            <a:picLocks noChangeAspect="1" noChangeArrowheads="1"/>
          </p:cNvPicPr>
          <p:nvPr/>
        </p:nvPicPr>
        <p:blipFill>
          <a:blip r:embed="rId2"/>
          <a:srcRect/>
          <a:stretch>
            <a:fillRect/>
          </a:stretch>
        </p:blipFill>
        <p:spPr bwMode="auto">
          <a:xfrm>
            <a:off x="2268538" y="2636838"/>
            <a:ext cx="4456112" cy="30241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nl-NL" smtClean="0"/>
              <a:t>State of the art on car mobility 2013</a:t>
            </a:r>
            <a:endParaRPr lang="en-US" smtClean="0"/>
          </a:p>
        </p:txBody>
      </p:sp>
      <p:sp>
        <p:nvSpPr>
          <p:cNvPr id="153602" name="Content Placeholder 2"/>
          <p:cNvSpPr>
            <a:spLocks noGrp="1"/>
          </p:cNvSpPr>
          <p:nvPr>
            <p:ph idx="1"/>
          </p:nvPr>
        </p:nvSpPr>
        <p:spPr/>
        <p:txBody>
          <a:bodyPr/>
          <a:lstStyle/>
          <a:p>
            <a:r>
              <a:rPr lang="nl-NL" smtClean="0"/>
              <a:t>2. Difference in age groups related to car mobility is growing</a:t>
            </a:r>
          </a:p>
          <a:p>
            <a:endParaRPr lang="nl-NL" smtClean="0"/>
          </a:p>
          <a:p>
            <a:r>
              <a:rPr lang="nl-NL" smtClean="0"/>
              <a:t>Example ; U.S. from age 40 people did drive in 2009 the same number of miles as in 2001. But now the younger generation…</a:t>
            </a:r>
          </a:p>
          <a:p>
            <a:endParaRPr lang="nl-NL" smtClean="0"/>
          </a:p>
          <a:p>
            <a:endParaRPr lang="en-US" smtClean="0"/>
          </a:p>
        </p:txBody>
      </p:sp>
      <p:sp>
        <p:nvSpPr>
          <p:cNvPr id="153603"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3604"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B1789705-C490-46EE-A8E0-F66929B31639}" type="slidenum">
              <a:rPr lang="nl-NL" smtClean="0">
                <a:cs typeface="Arial" charset="0"/>
              </a:rPr>
              <a:pPr fontAlgn="base">
                <a:spcBef>
                  <a:spcPct val="0"/>
                </a:spcBef>
                <a:spcAft>
                  <a:spcPct val="0"/>
                </a:spcAft>
              </a:pPr>
              <a:t>5</a:t>
            </a:fld>
            <a:endParaRPr lang="nl-NL" smtClean="0">
              <a:cs typeface="Arial" charset="0"/>
            </a:endParaRPr>
          </a:p>
        </p:txBody>
      </p:sp>
      <p:sp>
        <p:nvSpPr>
          <p:cNvPr id="153605"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D61C5777-9712-4393-93BF-320409E0578F}" type="datetime1">
              <a:rPr lang="nl-NL" smtClean="0">
                <a:cs typeface="Arial" charset="0"/>
              </a:rPr>
              <a:pPr fontAlgn="base">
                <a:spcBef>
                  <a:spcPct val="0"/>
                </a:spcBef>
                <a:spcAft>
                  <a:spcPct val="0"/>
                </a:spcAft>
              </a:pPr>
              <a:t>1-9-2013</a:t>
            </a:fld>
            <a:endParaRPr lang="nl-NL" smtClean="0">
              <a:cs typeface="Arial" charset="0"/>
            </a:endParaRPr>
          </a:p>
        </p:txBody>
      </p:sp>
      <p:graphicFrame>
        <p:nvGraphicFramePr>
          <p:cNvPr id="7" name="Table 6"/>
          <p:cNvGraphicFramePr>
            <a:graphicFrameLocks noGrp="1"/>
          </p:cNvGraphicFramePr>
          <p:nvPr/>
        </p:nvGraphicFramePr>
        <p:xfrm>
          <a:off x="1692275" y="4365625"/>
          <a:ext cx="5848350" cy="1628775"/>
        </p:xfrm>
        <a:graphic>
          <a:graphicData uri="http://schemas.openxmlformats.org/drawingml/2006/table">
            <a:tbl>
              <a:tblPr firstRow="1" firstCol="1" bandRow="1">
                <a:tableStyleId>{5C22544A-7EE6-4342-B048-85BDC9FD1C3A}</a:tableStyleId>
              </a:tblPr>
              <a:tblGrid>
                <a:gridCol w="1949450"/>
                <a:gridCol w="1950085"/>
                <a:gridCol w="1950085"/>
              </a:tblGrid>
              <a:tr h="714400">
                <a:tc>
                  <a:txBody>
                    <a:bodyPr/>
                    <a:lstStyle/>
                    <a:p>
                      <a:pPr>
                        <a:lnSpc>
                          <a:spcPts val="1200"/>
                        </a:lnSpc>
                        <a:spcAft>
                          <a:spcPts val="0"/>
                        </a:spcAft>
                      </a:pPr>
                      <a:r>
                        <a:rPr lang="nl-NL" sz="1100">
                          <a:effectLst/>
                        </a:rPr>
                        <a:t>Age</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2001,  miles, average</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2009 , miles, average</a:t>
                      </a:r>
                      <a:endParaRPr lang="en-US" sz="900">
                        <a:effectLst/>
                        <a:latin typeface="Verdana"/>
                        <a:ea typeface="Times New Roman"/>
                        <a:cs typeface="Times New Roman"/>
                      </a:endParaRPr>
                    </a:p>
                  </a:txBody>
                  <a:tcPr marL="68580" marR="68580" marT="0" marB="0"/>
                </a:tc>
              </a:tr>
              <a:tr h="0">
                <a:tc>
                  <a:txBody>
                    <a:bodyPr/>
                    <a:lstStyle/>
                    <a:p>
                      <a:pPr>
                        <a:lnSpc>
                          <a:spcPts val="1200"/>
                        </a:lnSpc>
                        <a:spcAft>
                          <a:spcPts val="0"/>
                        </a:spcAft>
                      </a:pPr>
                      <a:r>
                        <a:rPr lang="nl-NL" sz="1100">
                          <a:effectLst/>
                        </a:rPr>
                        <a:t>16-17</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3800</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2200</a:t>
                      </a:r>
                      <a:endParaRPr lang="en-US" sz="900">
                        <a:effectLst/>
                        <a:latin typeface="Verdana"/>
                        <a:ea typeface="Times New Roman"/>
                        <a:cs typeface="Times New Roman"/>
                      </a:endParaRPr>
                    </a:p>
                  </a:txBody>
                  <a:tcPr marL="68580" marR="68580" marT="0" marB="0"/>
                </a:tc>
              </a:tr>
              <a:tr h="0">
                <a:tc>
                  <a:txBody>
                    <a:bodyPr/>
                    <a:lstStyle/>
                    <a:p>
                      <a:pPr>
                        <a:lnSpc>
                          <a:spcPts val="1200"/>
                        </a:lnSpc>
                        <a:spcAft>
                          <a:spcPts val="0"/>
                        </a:spcAft>
                      </a:pPr>
                      <a:r>
                        <a:rPr lang="nl-NL" sz="1100">
                          <a:effectLst/>
                        </a:rPr>
                        <a:t>18-24</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9500</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7500</a:t>
                      </a:r>
                      <a:endParaRPr lang="en-US" sz="900">
                        <a:effectLst/>
                        <a:latin typeface="Verdana"/>
                        <a:ea typeface="Times New Roman"/>
                        <a:cs typeface="Times New Roman"/>
                      </a:endParaRPr>
                    </a:p>
                  </a:txBody>
                  <a:tcPr marL="68580" marR="68580" marT="0" marB="0"/>
                </a:tc>
              </a:tr>
              <a:tr h="0">
                <a:tc>
                  <a:txBody>
                    <a:bodyPr/>
                    <a:lstStyle/>
                    <a:p>
                      <a:pPr>
                        <a:lnSpc>
                          <a:spcPts val="1200"/>
                        </a:lnSpc>
                        <a:spcAft>
                          <a:spcPts val="0"/>
                        </a:spcAft>
                      </a:pPr>
                      <a:r>
                        <a:rPr lang="nl-NL" sz="1100">
                          <a:effectLst/>
                        </a:rPr>
                        <a:t>25-29</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12.000</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9500</a:t>
                      </a:r>
                      <a:endParaRPr lang="en-US" sz="900">
                        <a:effectLst/>
                        <a:latin typeface="Verdana"/>
                        <a:ea typeface="Times New Roman"/>
                        <a:cs typeface="Times New Roman"/>
                      </a:endParaRPr>
                    </a:p>
                  </a:txBody>
                  <a:tcPr marL="68580" marR="68580" marT="0" marB="0"/>
                </a:tc>
              </a:tr>
              <a:tr h="0">
                <a:tc>
                  <a:txBody>
                    <a:bodyPr/>
                    <a:lstStyle/>
                    <a:p>
                      <a:pPr>
                        <a:lnSpc>
                          <a:spcPts val="1200"/>
                        </a:lnSpc>
                        <a:spcAft>
                          <a:spcPts val="0"/>
                        </a:spcAft>
                      </a:pPr>
                      <a:r>
                        <a:rPr lang="nl-NL" sz="1100">
                          <a:effectLst/>
                        </a:rPr>
                        <a:t>30-34</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12.500</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10.000</a:t>
                      </a:r>
                      <a:endParaRPr lang="en-US" sz="900">
                        <a:effectLst/>
                        <a:latin typeface="Verdana"/>
                        <a:ea typeface="Times New Roman"/>
                        <a:cs typeface="Times New Roman"/>
                      </a:endParaRPr>
                    </a:p>
                  </a:txBody>
                  <a:tcPr marL="68580" marR="68580" marT="0" marB="0"/>
                </a:tc>
              </a:tr>
              <a:tr h="0">
                <a:tc>
                  <a:txBody>
                    <a:bodyPr/>
                    <a:lstStyle/>
                    <a:p>
                      <a:pPr>
                        <a:lnSpc>
                          <a:spcPts val="1200"/>
                        </a:lnSpc>
                        <a:spcAft>
                          <a:spcPts val="0"/>
                        </a:spcAft>
                      </a:pPr>
                      <a:r>
                        <a:rPr lang="nl-NL" sz="1100">
                          <a:effectLst/>
                        </a:rPr>
                        <a:t>35-39</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13.000</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11.000</a:t>
                      </a:r>
                      <a:endParaRPr lang="en-US" sz="900">
                        <a:effectLst/>
                        <a:latin typeface="Verdana"/>
                        <a:ea typeface="Times New Roman"/>
                        <a:cs typeface="Times New Roman"/>
                      </a:endParaRPr>
                    </a:p>
                  </a:txBody>
                  <a:tcPr marL="68580" marR="68580" marT="0" marB="0"/>
                </a:tc>
              </a:tr>
              <a:tr h="0">
                <a:tc>
                  <a:txBody>
                    <a:bodyPr/>
                    <a:lstStyle/>
                    <a:p>
                      <a:pPr>
                        <a:lnSpc>
                          <a:spcPts val="1200"/>
                        </a:lnSpc>
                        <a:spcAft>
                          <a:spcPts val="0"/>
                        </a:spcAft>
                      </a:pPr>
                      <a:r>
                        <a:rPr lang="nl-NL" sz="1100">
                          <a:effectLst/>
                        </a:rPr>
                        <a:t>total</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a:effectLst/>
                        </a:rPr>
                        <a:t>50.800</a:t>
                      </a:r>
                      <a:endParaRPr lang="en-US" sz="900">
                        <a:effectLst/>
                        <a:latin typeface="Verdana"/>
                        <a:ea typeface="Times New Roman"/>
                        <a:cs typeface="Times New Roman"/>
                      </a:endParaRPr>
                    </a:p>
                  </a:txBody>
                  <a:tcPr marL="68580" marR="68580" marT="0" marB="0"/>
                </a:tc>
                <a:tc>
                  <a:txBody>
                    <a:bodyPr/>
                    <a:lstStyle/>
                    <a:p>
                      <a:pPr>
                        <a:lnSpc>
                          <a:spcPts val="1200"/>
                        </a:lnSpc>
                        <a:spcAft>
                          <a:spcPts val="0"/>
                        </a:spcAft>
                      </a:pPr>
                      <a:r>
                        <a:rPr lang="nl-NL" sz="1100" dirty="0">
                          <a:effectLst/>
                        </a:rPr>
                        <a:t>40.200</a:t>
                      </a:r>
                      <a:endParaRPr lang="en-US" sz="900" dirty="0">
                        <a:effectLst/>
                        <a:latin typeface="Verdana"/>
                        <a:ea typeface="Times New Roman"/>
                        <a:cs typeface="Times New Roman"/>
                      </a:endParaRPr>
                    </a:p>
                  </a:txBody>
                  <a:tcPr marL="68580" marR="68580" marT="0" marB="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nl-NL" smtClean="0"/>
              <a:t>State of the art on car mobility 2013</a:t>
            </a:r>
            <a:endParaRPr lang="en-US" smtClean="0"/>
          </a:p>
        </p:txBody>
      </p:sp>
      <p:sp>
        <p:nvSpPr>
          <p:cNvPr id="154626" name="Content Placeholder 2"/>
          <p:cNvSpPr>
            <a:spLocks noGrp="1"/>
          </p:cNvSpPr>
          <p:nvPr>
            <p:ph idx="1"/>
          </p:nvPr>
        </p:nvSpPr>
        <p:spPr/>
        <p:txBody>
          <a:bodyPr/>
          <a:lstStyle/>
          <a:p>
            <a:r>
              <a:rPr lang="nl-NL" smtClean="0"/>
              <a:t>3.</a:t>
            </a:r>
            <a:r>
              <a:rPr lang="nl-NL" sz="2000" smtClean="0"/>
              <a:t> We can reach a situation of “peak car”in the developed world</a:t>
            </a:r>
          </a:p>
          <a:p>
            <a:endParaRPr lang="nl-NL" sz="2000" smtClean="0"/>
          </a:p>
          <a:p>
            <a:r>
              <a:rPr lang="nl-NL" sz="2000" smtClean="0"/>
              <a:t>4. A small growth in public transport can be noticed (Belgium as an example, also Davis and Dutzik, 2012)</a:t>
            </a:r>
          </a:p>
          <a:p>
            <a:endParaRPr lang="nl-NL" sz="2000" smtClean="0"/>
          </a:p>
          <a:p>
            <a:r>
              <a:rPr lang="nl-NL" sz="2000" smtClean="0"/>
              <a:t>5. Car ownership seems to become less important with the tounger generations</a:t>
            </a:r>
          </a:p>
          <a:p>
            <a:endParaRPr lang="nl-NL" sz="2000" smtClean="0"/>
          </a:p>
          <a:p>
            <a:r>
              <a:rPr lang="nl-NL" sz="2000" smtClean="0"/>
              <a:t>6. The challenges for car mobility seem already the same for years (CO2, oil, safety, fair pricing), but are difficult to meet with…</a:t>
            </a:r>
            <a:endParaRPr lang="en-US" sz="2000" smtClean="0"/>
          </a:p>
        </p:txBody>
      </p:sp>
      <p:sp>
        <p:nvSpPr>
          <p:cNvPr id="154627"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4628"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DEEA6DF1-82B3-4FEE-9302-043B73671CED}" type="slidenum">
              <a:rPr lang="nl-NL" smtClean="0">
                <a:cs typeface="Arial" charset="0"/>
              </a:rPr>
              <a:pPr fontAlgn="base">
                <a:spcBef>
                  <a:spcPct val="0"/>
                </a:spcBef>
                <a:spcAft>
                  <a:spcPct val="0"/>
                </a:spcAft>
              </a:pPr>
              <a:t>6</a:t>
            </a:fld>
            <a:endParaRPr lang="nl-NL" smtClean="0">
              <a:cs typeface="Arial" charset="0"/>
            </a:endParaRPr>
          </a:p>
        </p:txBody>
      </p:sp>
      <p:sp>
        <p:nvSpPr>
          <p:cNvPr id="154629"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3C31F8BD-CE23-493C-8F94-5DC42A2DF294}"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nl-NL" smtClean="0"/>
              <a:t>Looking at the customers</a:t>
            </a:r>
            <a:endParaRPr lang="en-US" smtClean="0"/>
          </a:p>
        </p:txBody>
      </p:sp>
      <p:sp>
        <p:nvSpPr>
          <p:cNvPr id="3" name="Content Placeholder 2"/>
          <p:cNvSpPr>
            <a:spLocks noGrp="1"/>
          </p:cNvSpPr>
          <p:nvPr>
            <p:ph idx="1"/>
          </p:nvPr>
        </p:nvSpPr>
        <p:spPr/>
        <p:txBody>
          <a:bodyPr/>
          <a:lstStyle/>
          <a:p>
            <a:pPr>
              <a:defRPr/>
            </a:pPr>
            <a:r>
              <a:rPr lang="nl-NL" sz="1800" dirty="0" err="1" smtClean="0"/>
              <a:t>Reports</a:t>
            </a:r>
            <a:r>
              <a:rPr lang="nl-NL" sz="1800" dirty="0" smtClean="0"/>
              <a:t> </a:t>
            </a:r>
            <a:r>
              <a:rPr lang="nl-NL" sz="1800" dirty="0" err="1" smtClean="0"/>
              <a:t>from</a:t>
            </a:r>
            <a:r>
              <a:rPr lang="nl-NL" sz="1800" dirty="0" smtClean="0"/>
              <a:t> KPMG, Arthur D. Little, Roland Berger, </a:t>
            </a:r>
            <a:r>
              <a:rPr lang="nl-NL" sz="1800" dirty="0" err="1" smtClean="0"/>
              <a:t>for</a:t>
            </a:r>
            <a:r>
              <a:rPr lang="nl-NL" sz="1800" dirty="0" smtClean="0"/>
              <a:t> the </a:t>
            </a:r>
            <a:r>
              <a:rPr lang="nl-NL" sz="1800" dirty="0" err="1" smtClean="0"/>
              <a:t>car</a:t>
            </a:r>
            <a:r>
              <a:rPr lang="nl-NL" sz="1800" dirty="0" smtClean="0"/>
              <a:t> </a:t>
            </a:r>
            <a:r>
              <a:rPr lang="nl-NL" sz="1800" dirty="0" err="1" smtClean="0"/>
              <a:t>industries</a:t>
            </a:r>
            <a:r>
              <a:rPr lang="nl-NL" sz="1800" dirty="0" smtClean="0"/>
              <a:t> ; consensus on trends ; </a:t>
            </a:r>
          </a:p>
          <a:p>
            <a:pPr>
              <a:defRPr/>
            </a:pPr>
            <a:endParaRPr lang="nl-NL" sz="1800" dirty="0" smtClean="0"/>
          </a:p>
          <a:p>
            <a:pPr>
              <a:defRPr/>
            </a:pPr>
            <a:r>
              <a:rPr lang="nl-NL" sz="1800" dirty="0" smtClean="0"/>
              <a:t>1. </a:t>
            </a:r>
            <a:r>
              <a:rPr lang="nl-NL" sz="1800" dirty="0" err="1" smtClean="0"/>
              <a:t>Car</a:t>
            </a:r>
            <a:r>
              <a:rPr lang="nl-NL" sz="1800" dirty="0" smtClean="0"/>
              <a:t> </a:t>
            </a:r>
            <a:r>
              <a:rPr lang="nl-NL" sz="1800" dirty="0" err="1"/>
              <a:t>driving</a:t>
            </a:r>
            <a:r>
              <a:rPr lang="nl-NL" sz="1800" dirty="0"/>
              <a:t> </a:t>
            </a:r>
            <a:r>
              <a:rPr lang="nl-NL" sz="1800" dirty="0" err="1"/>
              <a:t>finds</a:t>
            </a:r>
            <a:r>
              <a:rPr lang="nl-NL" sz="1800" dirty="0"/>
              <a:t> </a:t>
            </a:r>
            <a:r>
              <a:rPr lang="nl-NL" sz="1800" dirty="0" err="1"/>
              <a:t>its</a:t>
            </a:r>
            <a:r>
              <a:rPr lang="nl-NL" sz="1800" dirty="0"/>
              <a:t> </a:t>
            </a:r>
            <a:r>
              <a:rPr lang="nl-NL" sz="1800" dirty="0" err="1"/>
              <a:t>budgetary</a:t>
            </a:r>
            <a:r>
              <a:rPr lang="nl-NL" sz="1800" dirty="0"/>
              <a:t> frontiers.  </a:t>
            </a:r>
            <a:endParaRPr lang="en-US" sz="1800" dirty="0"/>
          </a:p>
          <a:p>
            <a:pPr marL="0" indent="0">
              <a:buFontTx/>
              <a:buNone/>
              <a:defRPr/>
            </a:pPr>
            <a:endParaRPr lang="en-US" sz="1800" dirty="0"/>
          </a:p>
          <a:p>
            <a:pPr>
              <a:defRPr/>
            </a:pPr>
            <a:r>
              <a:rPr lang="nl-NL" sz="1800" dirty="0" smtClean="0"/>
              <a:t>2. </a:t>
            </a:r>
            <a:r>
              <a:rPr lang="nl-NL" sz="1800" dirty="0" err="1" smtClean="0"/>
              <a:t>Cars</a:t>
            </a:r>
            <a:r>
              <a:rPr lang="nl-NL" sz="1800" dirty="0" smtClean="0"/>
              <a:t> </a:t>
            </a:r>
            <a:r>
              <a:rPr lang="nl-NL" sz="1800" dirty="0"/>
              <a:t>are more </a:t>
            </a:r>
            <a:r>
              <a:rPr lang="nl-NL" sz="1800" dirty="0" err="1"/>
              <a:t>than</a:t>
            </a:r>
            <a:r>
              <a:rPr lang="nl-NL" sz="1800" dirty="0"/>
              <a:t> ever </a:t>
            </a:r>
            <a:r>
              <a:rPr lang="nl-NL" sz="1800" dirty="0" err="1"/>
              <a:t>seen</a:t>
            </a:r>
            <a:r>
              <a:rPr lang="nl-NL" sz="1800" dirty="0"/>
              <a:t> as </a:t>
            </a:r>
            <a:r>
              <a:rPr lang="nl-NL" sz="1800" dirty="0" err="1"/>
              <a:t>just</a:t>
            </a:r>
            <a:r>
              <a:rPr lang="nl-NL" sz="1800" dirty="0"/>
              <a:t> </a:t>
            </a:r>
            <a:r>
              <a:rPr lang="nl-NL" sz="1800" dirty="0" err="1"/>
              <a:t>commodities</a:t>
            </a:r>
            <a:r>
              <a:rPr lang="nl-NL" sz="1800" dirty="0"/>
              <a:t>, </a:t>
            </a:r>
            <a:r>
              <a:rPr lang="nl-NL" sz="1800" dirty="0" err="1"/>
              <a:t>not</a:t>
            </a:r>
            <a:r>
              <a:rPr lang="nl-NL" sz="1800" dirty="0"/>
              <a:t> as important </a:t>
            </a:r>
            <a:r>
              <a:rPr lang="nl-NL" sz="1800" dirty="0" err="1"/>
              <a:t>expressions</a:t>
            </a:r>
            <a:r>
              <a:rPr lang="nl-NL" sz="1800" dirty="0"/>
              <a:t> of </a:t>
            </a:r>
            <a:r>
              <a:rPr lang="nl-NL" sz="1800" dirty="0" smtClean="0"/>
              <a:t>lifestyles</a:t>
            </a:r>
          </a:p>
          <a:p>
            <a:pPr>
              <a:defRPr/>
            </a:pPr>
            <a:endParaRPr lang="en-US" sz="1800" dirty="0"/>
          </a:p>
          <a:p>
            <a:pPr>
              <a:defRPr/>
            </a:pPr>
            <a:r>
              <a:rPr lang="en-US" sz="1800" dirty="0" smtClean="0"/>
              <a:t>3. </a:t>
            </a:r>
            <a:r>
              <a:rPr lang="nl-NL" sz="1800" dirty="0" err="1" smtClean="0"/>
              <a:t>Car</a:t>
            </a:r>
            <a:r>
              <a:rPr lang="nl-NL" sz="1800" dirty="0" smtClean="0"/>
              <a:t> </a:t>
            </a:r>
            <a:r>
              <a:rPr lang="nl-NL" sz="1800" dirty="0" err="1"/>
              <a:t>driving</a:t>
            </a:r>
            <a:r>
              <a:rPr lang="nl-NL" sz="1800" dirty="0"/>
              <a:t> time is more </a:t>
            </a:r>
            <a:r>
              <a:rPr lang="nl-NL" sz="1800" dirty="0" err="1"/>
              <a:t>and</a:t>
            </a:r>
            <a:r>
              <a:rPr lang="nl-NL" sz="1800" dirty="0"/>
              <a:t> more </a:t>
            </a:r>
            <a:r>
              <a:rPr lang="nl-NL" sz="1800" dirty="0" err="1"/>
              <a:t>considered</a:t>
            </a:r>
            <a:r>
              <a:rPr lang="nl-NL" sz="1800" dirty="0"/>
              <a:t> as “ </a:t>
            </a:r>
            <a:r>
              <a:rPr lang="nl-NL" sz="1800" dirty="0" err="1"/>
              <a:t>not</a:t>
            </a:r>
            <a:r>
              <a:rPr lang="nl-NL" sz="1800" dirty="0"/>
              <a:t> </a:t>
            </a:r>
            <a:r>
              <a:rPr lang="nl-NL" sz="1800" dirty="0" err="1"/>
              <a:t>connected</a:t>
            </a:r>
            <a:r>
              <a:rPr lang="nl-NL" sz="1800" dirty="0"/>
              <a:t> “- time, </a:t>
            </a:r>
            <a:r>
              <a:rPr lang="nl-NL" sz="1800" dirty="0" err="1"/>
              <a:t>rather</a:t>
            </a:r>
            <a:r>
              <a:rPr lang="nl-NL" sz="1800" dirty="0"/>
              <a:t> </a:t>
            </a:r>
            <a:r>
              <a:rPr lang="nl-NL" sz="1800" dirty="0" err="1"/>
              <a:t>useless</a:t>
            </a:r>
            <a:r>
              <a:rPr lang="nl-NL" sz="1800" dirty="0"/>
              <a:t> </a:t>
            </a:r>
            <a:r>
              <a:rPr lang="nl-NL" sz="1800" dirty="0" smtClean="0"/>
              <a:t>time</a:t>
            </a:r>
          </a:p>
          <a:p>
            <a:pPr>
              <a:defRPr/>
            </a:pPr>
            <a:endParaRPr lang="en-US" sz="1800" dirty="0"/>
          </a:p>
          <a:p>
            <a:pPr>
              <a:defRPr/>
            </a:pPr>
            <a:r>
              <a:rPr lang="nl-NL" sz="1800" dirty="0" smtClean="0"/>
              <a:t>4</a:t>
            </a:r>
            <a:r>
              <a:rPr lang="nl-NL" sz="1800" i="1" dirty="0" smtClean="0"/>
              <a:t>.</a:t>
            </a:r>
            <a:r>
              <a:rPr lang="nl-NL" sz="1800" i="1" dirty="0"/>
              <a:t> </a:t>
            </a:r>
            <a:r>
              <a:rPr lang="nl-NL" sz="1800" dirty="0" err="1" smtClean="0"/>
              <a:t>There</a:t>
            </a:r>
            <a:r>
              <a:rPr lang="nl-NL" sz="1800" dirty="0" smtClean="0"/>
              <a:t> </a:t>
            </a:r>
            <a:r>
              <a:rPr lang="nl-NL" sz="1800" dirty="0"/>
              <a:t>is a trend </a:t>
            </a:r>
            <a:r>
              <a:rPr lang="nl-NL" sz="1800" dirty="0" err="1"/>
              <a:t>towards</a:t>
            </a:r>
            <a:r>
              <a:rPr lang="nl-NL" sz="1800" dirty="0"/>
              <a:t> ever </a:t>
            </a:r>
            <a:r>
              <a:rPr lang="nl-NL" sz="1800" dirty="0" err="1"/>
              <a:t>greater</a:t>
            </a:r>
            <a:r>
              <a:rPr lang="nl-NL" sz="1800" dirty="0"/>
              <a:t> </a:t>
            </a:r>
            <a:r>
              <a:rPr lang="nl-NL" sz="1800" dirty="0" err="1"/>
              <a:t>safety</a:t>
            </a:r>
            <a:r>
              <a:rPr lang="nl-NL" sz="1800" dirty="0"/>
              <a:t> in </a:t>
            </a:r>
            <a:r>
              <a:rPr lang="nl-NL" sz="1800" dirty="0" err="1"/>
              <a:t>and</a:t>
            </a:r>
            <a:r>
              <a:rPr lang="nl-NL" sz="1800" dirty="0"/>
              <a:t> of </a:t>
            </a:r>
            <a:r>
              <a:rPr lang="nl-NL" sz="1800" dirty="0" err="1"/>
              <a:t>cars</a:t>
            </a:r>
            <a:r>
              <a:rPr lang="nl-NL" sz="1800" dirty="0"/>
              <a:t>, </a:t>
            </a:r>
            <a:r>
              <a:rPr lang="nl-NL" sz="1800" dirty="0" err="1"/>
              <a:t>especially</a:t>
            </a:r>
            <a:r>
              <a:rPr lang="nl-NL" sz="1800" dirty="0"/>
              <a:t>  </a:t>
            </a:r>
            <a:r>
              <a:rPr lang="nl-NL" sz="1800" dirty="0" err="1"/>
              <a:t>with</a:t>
            </a:r>
            <a:r>
              <a:rPr lang="nl-NL" sz="1800" dirty="0"/>
              <a:t> the </a:t>
            </a:r>
            <a:r>
              <a:rPr lang="nl-NL" sz="1800" dirty="0" err="1"/>
              <a:t>older</a:t>
            </a:r>
            <a:r>
              <a:rPr lang="nl-NL" sz="1800" dirty="0"/>
              <a:t> drivers</a:t>
            </a:r>
            <a:endParaRPr lang="en-US" sz="1800" dirty="0"/>
          </a:p>
          <a:p>
            <a:pPr>
              <a:defRPr/>
            </a:pPr>
            <a:r>
              <a:rPr lang="nl-NL" sz="1800" i="1" dirty="0"/>
              <a:t> </a:t>
            </a:r>
            <a:endParaRPr lang="en-US" sz="1800" dirty="0"/>
          </a:p>
          <a:p>
            <a:pPr>
              <a:defRPr/>
            </a:pPr>
            <a:r>
              <a:rPr lang="nl-NL" sz="1800" dirty="0" smtClean="0"/>
              <a:t>  </a:t>
            </a:r>
            <a:endParaRPr lang="en-US" sz="1800" dirty="0"/>
          </a:p>
          <a:p>
            <a:pPr>
              <a:defRPr/>
            </a:pPr>
            <a:r>
              <a:rPr lang="nl-NL" sz="1800" i="1" dirty="0"/>
              <a:t> </a:t>
            </a:r>
            <a:endParaRPr lang="en-US" sz="1800" dirty="0"/>
          </a:p>
          <a:p>
            <a:pPr>
              <a:defRPr/>
            </a:pPr>
            <a:endParaRPr lang="en-US" sz="1800" dirty="0"/>
          </a:p>
        </p:txBody>
      </p:sp>
      <p:sp>
        <p:nvSpPr>
          <p:cNvPr id="155651"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5652"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8360C259-4565-4B0B-A7BE-8AB2B03F1711}" type="slidenum">
              <a:rPr lang="nl-NL" smtClean="0">
                <a:cs typeface="Arial" charset="0"/>
              </a:rPr>
              <a:pPr fontAlgn="base">
                <a:spcBef>
                  <a:spcPct val="0"/>
                </a:spcBef>
                <a:spcAft>
                  <a:spcPct val="0"/>
                </a:spcAft>
              </a:pPr>
              <a:t>7</a:t>
            </a:fld>
            <a:endParaRPr lang="nl-NL" smtClean="0">
              <a:cs typeface="Arial" charset="0"/>
            </a:endParaRPr>
          </a:p>
        </p:txBody>
      </p:sp>
      <p:sp>
        <p:nvSpPr>
          <p:cNvPr id="155653"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247AB77B-7D39-4CAB-AFF4-465A56E5AB95}"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nl-NL" smtClean="0"/>
              <a:t>Looking at the customer</a:t>
            </a:r>
            <a:endParaRPr lang="en-US" smtClean="0"/>
          </a:p>
        </p:txBody>
      </p:sp>
      <p:sp>
        <p:nvSpPr>
          <p:cNvPr id="3" name="Content Placeholder 2"/>
          <p:cNvSpPr>
            <a:spLocks noGrp="1"/>
          </p:cNvSpPr>
          <p:nvPr>
            <p:ph idx="1"/>
          </p:nvPr>
        </p:nvSpPr>
        <p:spPr/>
        <p:txBody>
          <a:bodyPr/>
          <a:lstStyle/>
          <a:p>
            <a:r>
              <a:rPr lang="nl-NL" sz="1800" smtClean="0"/>
              <a:t>5. Owning a car becomes for many younger, urban, households less important than having access to a car, when needed.</a:t>
            </a:r>
            <a:endParaRPr lang="en-US" sz="1800" smtClean="0"/>
          </a:p>
          <a:p>
            <a:pPr>
              <a:buFontTx/>
              <a:buNone/>
            </a:pPr>
            <a:r>
              <a:rPr lang="nl-NL" sz="1800" i="1" smtClean="0"/>
              <a:t> </a:t>
            </a:r>
            <a:endParaRPr lang="en-US" sz="1800" smtClean="0"/>
          </a:p>
          <a:p>
            <a:r>
              <a:rPr lang="nl-NL" sz="1800" smtClean="0"/>
              <a:t>6. The suburban middle classes and middle ages would like the have a broader range of IT- services in cars</a:t>
            </a:r>
          </a:p>
          <a:p>
            <a:endParaRPr lang="nl-NL" sz="1800" smtClean="0"/>
          </a:p>
          <a:p>
            <a:r>
              <a:rPr lang="nl-NL" sz="1800" smtClean="0"/>
              <a:t>Impact of economic crisis ; </a:t>
            </a:r>
          </a:p>
          <a:p>
            <a:endParaRPr lang="nl-NL" sz="1800" smtClean="0"/>
          </a:p>
          <a:p>
            <a:r>
              <a:rPr lang="nl-NL" sz="1800" smtClean="0"/>
              <a:t>The change of the “car park” slows down for example in the Netherlands ; 7,5 mln cars, until 2010 yearly 500.000 car purchases, , meaning complete change in 15 years,  in recent year some 360.000 car purchases, moving to 20 years !</a:t>
            </a:r>
            <a:endParaRPr lang="en-US" sz="1800" smtClean="0"/>
          </a:p>
        </p:txBody>
      </p:sp>
      <p:sp>
        <p:nvSpPr>
          <p:cNvPr id="156675"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6676"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CD40332D-9928-4629-B722-A51FAEE63156}" type="slidenum">
              <a:rPr lang="nl-NL" smtClean="0">
                <a:cs typeface="Arial" charset="0"/>
              </a:rPr>
              <a:pPr fontAlgn="base">
                <a:spcBef>
                  <a:spcPct val="0"/>
                </a:spcBef>
                <a:spcAft>
                  <a:spcPct val="0"/>
                </a:spcAft>
              </a:pPr>
              <a:t>8</a:t>
            </a:fld>
            <a:endParaRPr lang="nl-NL" smtClean="0">
              <a:cs typeface="Arial" charset="0"/>
            </a:endParaRPr>
          </a:p>
        </p:txBody>
      </p:sp>
      <p:sp>
        <p:nvSpPr>
          <p:cNvPr id="156677"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CACD8806-8CDB-4C6C-AFC1-1D2DAC39E5CC}"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nl-NL" smtClean="0"/>
              <a:t>Looking at the customer</a:t>
            </a:r>
            <a:endParaRPr lang="en-US" smtClean="0"/>
          </a:p>
        </p:txBody>
      </p:sp>
      <p:sp>
        <p:nvSpPr>
          <p:cNvPr id="157698" name="Content Placeholder 2"/>
          <p:cNvSpPr>
            <a:spLocks noGrp="1"/>
          </p:cNvSpPr>
          <p:nvPr>
            <p:ph idx="1"/>
          </p:nvPr>
        </p:nvSpPr>
        <p:spPr/>
        <p:txBody>
          <a:bodyPr/>
          <a:lstStyle/>
          <a:p>
            <a:r>
              <a:rPr lang="nl-NL" sz="1800" smtClean="0"/>
              <a:t>Three “poles” in future in car mobility</a:t>
            </a:r>
          </a:p>
          <a:p>
            <a:endParaRPr lang="nl-NL" sz="1800" smtClean="0"/>
          </a:p>
          <a:p>
            <a:r>
              <a:rPr lang="nl-NL" sz="1800" smtClean="0"/>
              <a:t>Pole A ; Older Drivers</a:t>
            </a:r>
          </a:p>
          <a:p>
            <a:r>
              <a:rPr lang="nl-NL" sz="1800" smtClean="0"/>
              <a:t>Will remain driving, have most budgets available, inclination to buying new cars, safety more important than IT, 25 % of the drivers</a:t>
            </a:r>
          </a:p>
          <a:p>
            <a:endParaRPr lang="nl-NL" sz="1800" smtClean="0"/>
          </a:p>
          <a:p>
            <a:r>
              <a:rPr lang="nl-NL" sz="1800" smtClean="0"/>
              <a:t>Pole B ; Middle Aged Drivers</a:t>
            </a:r>
          </a:p>
          <a:p>
            <a:r>
              <a:rPr lang="nl-NL" sz="1800" smtClean="0"/>
              <a:t>Many commuters, want IT in cars, specially for traffic information, wish for clever, flexible cars, 40 % of the drivers</a:t>
            </a:r>
          </a:p>
          <a:p>
            <a:endParaRPr lang="nl-NL" sz="1800" smtClean="0"/>
          </a:p>
          <a:p>
            <a:r>
              <a:rPr lang="nl-NL" sz="1800" smtClean="0"/>
              <a:t>Pole C; Younger Drivers</a:t>
            </a:r>
          </a:p>
          <a:p>
            <a:r>
              <a:rPr lang="nl-NL" sz="1800" smtClean="0"/>
              <a:t>Driving is ‘not connected” time, cars are commodities, should not cost that much. Interst in car sharing, some 30 % of the drivers </a:t>
            </a:r>
            <a:endParaRPr lang="en-US" sz="1800" smtClean="0"/>
          </a:p>
        </p:txBody>
      </p:sp>
      <p:sp>
        <p:nvSpPr>
          <p:cNvPr id="157699" name="Footer Placeholder 3"/>
          <p:cNvSpPr>
            <a:spLocks noGrp="1"/>
          </p:cNvSpPr>
          <p:nvPr>
            <p:ph type="ftr" sz="quarter" idx="10"/>
          </p:nvPr>
        </p:nvSpPr>
        <p:spPr>
          <a:noFill/>
          <a:ln>
            <a:miter lim="800000"/>
            <a:headEnd/>
            <a:tailEnd/>
          </a:ln>
        </p:spPr>
        <p:txBody>
          <a:bodyPr/>
          <a:lstStyle/>
          <a:p>
            <a:pPr fontAlgn="base">
              <a:spcBef>
                <a:spcPct val="0"/>
              </a:spcBef>
              <a:spcAft>
                <a:spcPct val="0"/>
              </a:spcAft>
            </a:pPr>
            <a:r>
              <a:rPr lang="nl-NL" smtClean="0">
                <a:cs typeface="Arial" charset="0"/>
              </a:rPr>
              <a:t>/ name of department</a:t>
            </a:r>
          </a:p>
        </p:txBody>
      </p:sp>
      <p:sp>
        <p:nvSpPr>
          <p:cNvPr id="157700" name="Slide Number Placeholder 4"/>
          <p:cNvSpPr>
            <a:spLocks noGrp="1"/>
          </p:cNvSpPr>
          <p:nvPr>
            <p:ph type="sldNum" sz="quarter" idx="11"/>
          </p:nvPr>
        </p:nvSpPr>
        <p:spPr>
          <a:noFill/>
          <a:ln>
            <a:miter lim="800000"/>
            <a:headEnd/>
            <a:tailEnd/>
          </a:ln>
        </p:spPr>
        <p:txBody>
          <a:bodyPr/>
          <a:lstStyle/>
          <a:p>
            <a:pPr fontAlgn="base">
              <a:spcBef>
                <a:spcPct val="0"/>
              </a:spcBef>
              <a:spcAft>
                <a:spcPct val="0"/>
              </a:spcAft>
            </a:pPr>
            <a:r>
              <a:rPr lang="nl-NL" smtClean="0">
                <a:cs typeface="Arial" charset="0"/>
              </a:rPr>
              <a:t>PAGE </a:t>
            </a:r>
            <a:fld id="{9EC63128-4480-4DD6-AFB1-5022C49008CF}" type="slidenum">
              <a:rPr lang="nl-NL" smtClean="0">
                <a:cs typeface="Arial" charset="0"/>
              </a:rPr>
              <a:pPr fontAlgn="base">
                <a:spcBef>
                  <a:spcPct val="0"/>
                </a:spcBef>
                <a:spcAft>
                  <a:spcPct val="0"/>
                </a:spcAft>
              </a:pPr>
              <a:t>9</a:t>
            </a:fld>
            <a:endParaRPr lang="nl-NL" smtClean="0">
              <a:cs typeface="Arial" charset="0"/>
            </a:endParaRPr>
          </a:p>
        </p:txBody>
      </p:sp>
      <p:sp>
        <p:nvSpPr>
          <p:cNvPr id="157701" name="Date Placeholder 5"/>
          <p:cNvSpPr>
            <a:spLocks noGrp="1"/>
          </p:cNvSpPr>
          <p:nvPr>
            <p:ph type="dt" sz="quarter" idx="12"/>
          </p:nvPr>
        </p:nvSpPr>
        <p:spPr>
          <a:noFill/>
          <a:ln>
            <a:miter lim="800000"/>
            <a:headEnd/>
            <a:tailEnd/>
          </a:ln>
        </p:spPr>
        <p:txBody>
          <a:bodyPr/>
          <a:lstStyle/>
          <a:p>
            <a:pPr fontAlgn="base">
              <a:spcBef>
                <a:spcPct val="0"/>
              </a:spcBef>
              <a:spcAft>
                <a:spcPct val="0"/>
              </a:spcAft>
            </a:pPr>
            <a:fld id="{04985D18-3604-40EA-ACEC-AF5456D8CFEE}" type="datetime1">
              <a:rPr lang="nl-NL" smtClean="0">
                <a:cs typeface="Arial" charset="0"/>
              </a:rPr>
              <a:pPr fontAlgn="base">
                <a:spcBef>
                  <a:spcPct val="0"/>
                </a:spcBef>
                <a:spcAft>
                  <a:spcPct val="0"/>
                </a:spcAft>
              </a:pPr>
              <a:t>1-9-2013</a:t>
            </a:fld>
            <a:endParaRPr lang="nl-NL" smtClean="0">
              <a:cs typeface="Arial" charset="0"/>
            </a:endParaRPr>
          </a:p>
        </p:txBody>
      </p:sp>
    </p:spTree>
  </p:cSld>
  <p:clrMapOvr>
    <a:masterClrMapping/>
  </p:clrMapOvr>
</p:sld>
</file>

<file path=ppt/theme/theme1.xml><?xml version="1.0" encoding="utf-8"?>
<a:theme xmlns:a="http://schemas.openxmlformats.org/drawingml/2006/main" name="Orange transparant">
  <a:themeElements>
    <a:clrScheme name="Orange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ue transparant">
  <a:themeElements>
    <a:clrScheme name="Blue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Blue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ue photo">
  <a:themeElements>
    <a:clrScheme name="Blu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Blue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ue bullets">
  <a:themeElements>
    <a:clrScheme name="Blu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Blue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ange photo">
  <a:themeElements>
    <a:clrScheme name="Orang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ange bullets">
  <a:themeElements>
    <a:clrScheme name="Orang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ange transparant">
  <a:themeElements>
    <a:clrScheme name="Orange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ange photo">
  <a:themeElements>
    <a:clrScheme name="Orang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ange bullets">
  <a:themeElements>
    <a:clrScheme name="Orang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range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yan transparant">
  <a:themeElements>
    <a:clrScheme name="Cyan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Cyan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yan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yan photo">
  <a:themeElements>
    <a:clrScheme name="Cyan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Cyan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yan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yan bullets">
  <a:themeElements>
    <a:clrScheme name="Cyan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Cyan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yan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TUe standard orange</Template>
  <TotalTime>549</TotalTime>
  <Words>1221</Words>
  <Application>Microsoft Office PowerPoint</Application>
  <PresentationFormat>On-screen Show (4:3)</PresentationFormat>
  <Paragraphs>191</Paragraphs>
  <Slides>17</Slides>
  <Notes>0</Notes>
  <HiddenSlides>0</HiddenSlides>
  <MMClips>0</MMClips>
  <ScaleCrop>false</ScaleCrop>
  <HeadingPairs>
    <vt:vector size="6" baseType="variant">
      <vt:variant>
        <vt:lpstr>Gebruikte lettertypen</vt:lpstr>
      </vt:variant>
      <vt:variant>
        <vt:i4>4</vt:i4>
      </vt:variant>
      <vt:variant>
        <vt:lpstr>Ontwerpsjabloon</vt:lpstr>
      </vt:variant>
      <vt:variant>
        <vt:i4>24</vt:i4>
      </vt:variant>
      <vt:variant>
        <vt:lpstr>Diatitels</vt:lpstr>
      </vt:variant>
      <vt:variant>
        <vt:i4>17</vt:i4>
      </vt:variant>
    </vt:vector>
  </HeadingPairs>
  <TitlesOfParts>
    <vt:vector size="45" baseType="lpstr">
      <vt:lpstr>Arial</vt:lpstr>
      <vt:lpstr>Calibri</vt:lpstr>
      <vt:lpstr>Verdana</vt:lpstr>
      <vt:lpstr>Times New Roman</vt:lpstr>
      <vt:lpstr>Orange transparant</vt:lpstr>
      <vt:lpstr>Orange photo</vt:lpstr>
      <vt:lpstr>Orange bullets</vt:lpstr>
      <vt:lpstr>1_Orange transparant</vt:lpstr>
      <vt:lpstr>1_Orange photo</vt:lpstr>
      <vt:lpstr>1_Orange bullets</vt:lpstr>
      <vt:lpstr>Cyan transparant</vt:lpstr>
      <vt:lpstr>Cyan photo</vt:lpstr>
      <vt:lpstr>Cyan bullets</vt:lpstr>
      <vt:lpstr>Blue transparant</vt:lpstr>
      <vt:lpstr>Blue photo</vt:lpstr>
      <vt:lpstr>Blue bullets</vt:lpstr>
      <vt:lpstr>Orange transparant</vt:lpstr>
      <vt:lpstr>Orange photo</vt:lpstr>
      <vt:lpstr>Orange bullets</vt:lpstr>
      <vt:lpstr>1_Orange transparant</vt:lpstr>
      <vt:lpstr>1_Orange photo</vt:lpstr>
      <vt:lpstr>1_Orange bullets</vt:lpstr>
      <vt:lpstr>Cyan transparant</vt:lpstr>
      <vt:lpstr>Cyan photo</vt:lpstr>
      <vt:lpstr>Cyan bullets</vt:lpstr>
      <vt:lpstr>Blue transparant</vt:lpstr>
      <vt:lpstr>Blue photo</vt:lpstr>
      <vt:lpstr>Blue bullets</vt:lpstr>
      <vt:lpstr>The future of Car Mobility 2013 – 2030 : Material for a Debate</vt:lpstr>
      <vt:lpstr>Introduction</vt:lpstr>
      <vt:lpstr>Introduction</vt:lpstr>
      <vt:lpstr>State of the art on car mobility 20213</vt:lpstr>
      <vt:lpstr>State of the art on car mobility 2013</vt:lpstr>
      <vt:lpstr>State of the art on car mobility 2013</vt:lpstr>
      <vt:lpstr>Looking at the customers</vt:lpstr>
      <vt:lpstr>Looking at the customer</vt:lpstr>
      <vt:lpstr>Looking at the customer</vt:lpstr>
      <vt:lpstr>Sustainability</vt:lpstr>
      <vt:lpstr>A world of scenarios</vt:lpstr>
      <vt:lpstr>A world of scenarios</vt:lpstr>
      <vt:lpstr>Framing Smart Mobility</vt:lpstr>
      <vt:lpstr>Framing Smart Mobility</vt:lpstr>
      <vt:lpstr>Framing Smart Mobility</vt:lpstr>
      <vt:lpstr>Framing Smart Mobility</vt:lpstr>
      <vt:lpstr>To finalise</vt:lpstr>
    </vt:vector>
  </TitlesOfParts>
  <Company>Technische Universiteit Eindhoven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Transport Policy Based on Sustainability ; still a long way to go ?</dc:title>
  <dc:creator>IE&amp;IS</dc:creator>
  <cp:lastModifiedBy>Familie Jeekel</cp:lastModifiedBy>
  <cp:revision>24</cp:revision>
  <cp:lastPrinted>2013-06-07T09:49:42Z</cp:lastPrinted>
  <dcterms:created xsi:type="dcterms:W3CDTF">2013-06-07T08:40:26Z</dcterms:created>
  <dcterms:modified xsi:type="dcterms:W3CDTF">2013-09-01T13:16:09Z</dcterms:modified>
</cp:coreProperties>
</file>